
<file path=[Content_Types].xml><?xml version="1.0" encoding="utf-8"?>
<Types xmlns="http://schemas.openxmlformats.org/package/2006/content-types">
  <Default Extension="png" ContentType="image/png"/>
  <Default Extension="jpeg" ContentType="image/jpeg"/>
  <Default Extension="emf" ContentType="image/x-emf"/>
  <Default Extension="m4a" ContentType="audio/mp4"/>
  <Default Extension="rels" ContentType="application/vnd.openxmlformats-package.relationships+xml"/>
  <Default Extension="xml" ContentType="application/xml"/>
  <Default Extension="wdp" ContentType="image/vnd.ms-photo"/>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5.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12.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13.xml" ContentType="application/vnd.openxmlformats-officedocument.presentationml.tag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ags/tag14.xml" ContentType="application/vnd.openxmlformats-officedocument.presentationml.tag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tags/tag15.xml" ContentType="application/vnd.openxmlformats-officedocument.presentationml.tags+xml"/>
  <Override PartName="/ppt/notesSlides/notesSlide26.xml" ContentType="application/vnd.openxmlformats-officedocument.presentationml.notesSlide+xml"/>
  <Override PartName="/ppt/tags/tag16.xml" ContentType="application/vnd.openxmlformats-officedocument.presentationml.tags+xml"/>
  <Override PartName="/ppt/notesSlides/notesSlide27.xml" ContentType="application/vnd.openxmlformats-officedocument.presentationml.notesSlide+xml"/>
  <Override PartName="/ppt/tags/tag17.xml" ContentType="application/vnd.openxmlformats-officedocument.presentationml.tags+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tags/tag18.xml" ContentType="application/vnd.openxmlformats-officedocument.presentationml.tags+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2"/>
  </p:notesMasterIdLst>
  <p:sldIdLst>
    <p:sldId id="356" r:id="rId2"/>
    <p:sldId id="359" r:id="rId3"/>
    <p:sldId id="477" r:id="rId4"/>
    <p:sldId id="424" r:id="rId5"/>
    <p:sldId id="426" r:id="rId6"/>
    <p:sldId id="427" r:id="rId7"/>
    <p:sldId id="365" r:id="rId8"/>
    <p:sldId id="493" r:id="rId9"/>
    <p:sldId id="367" r:id="rId10"/>
    <p:sldId id="483" r:id="rId11"/>
    <p:sldId id="372" r:id="rId12"/>
    <p:sldId id="417" r:id="rId13"/>
    <p:sldId id="412" r:id="rId14"/>
    <p:sldId id="436" r:id="rId15"/>
    <p:sldId id="408" r:id="rId16"/>
    <p:sldId id="478" r:id="rId17"/>
    <p:sldId id="473" r:id="rId18"/>
    <p:sldId id="457" r:id="rId19"/>
    <p:sldId id="458" r:id="rId20"/>
    <p:sldId id="428" r:id="rId21"/>
    <p:sldId id="480" r:id="rId22"/>
    <p:sldId id="468" r:id="rId23"/>
    <p:sldId id="479" r:id="rId24"/>
    <p:sldId id="469" r:id="rId25"/>
    <p:sldId id="380" r:id="rId26"/>
    <p:sldId id="471" r:id="rId27"/>
    <p:sldId id="481" r:id="rId28"/>
    <p:sldId id="472" r:id="rId29"/>
    <p:sldId id="434" r:id="rId30"/>
    <p:sldId id="482" r:id="rId31"/>
    <p:sldId id="437" r:id="rId32"/>
    <p:sldId id="476" r:id="rId33"/>
    <p:sldId id="438" r:id="rId34"/>
    <p:sldId id="474" r:id="rId35"/>
    <p:sldId id="494" r:id="rId36"/>
    <p:sldId id="495" r:id="rId37"/>
    <p:sldId id="496" r:id="rId38"/>
    <p:sldId id="497" r:id="rId39"/>
    <p:sldId id="498" r:id="rId40"/>
    <p:sldId id="499" r:id="rId4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zf 016" initials="z0"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FF587"/>
    <a:srgbClr val="FCFFC6"/>
    <a:srgbClr val="88DBE3"/>
    <a:srgbClr val="BF8A7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681" autoAdjust="0"/>
    <p:restoredTop sz="91539" autoAdjust="0"/>
  </p:normalViewPr>
  <p:slideViewPr>
    <p:cSldViewPr snapToGrid="0">
      <p:cViewPr varScale="1">
        <p:scale>
          <a:sx n="71" d="100"/>
          <a:sy n="71" d="100"/>
        </p:scale>
        <p:origin x="-1710" y="126"/>
      </p:cViewPr>
      <p:guideLst>
        <p:guide orient="horz" pos="2160"/>
        <p:guide pos="3840"/>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commentAuthors" Target="commentAuthor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489D3B7-5021-4B98-BBE3-BC17D835F25B}" type="datetimeFigureOut">
              <a:rPr lang="zh-CN" altLang="en-US" smtClean="0"/>
              <a:pPr/>
              <a:t>2021/3/23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C0F2E19-56D9-45D3-9CE0-D6724FF10515}"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幻灯片编号占位符 3"/>
          <p:cNvSpPr>
            <a:spLocks noGrp="1"/>
          </p:cNvSpPr>
          <p:nvPr>
            <p:ph type="sldNum" sz="quarter" idx="10"/>
          </p:nvPr>
        </p:nvSpPr>
        <p:spPr/>
        <p:txBody>
          <a:bodyPr/>
          <a:lstStyle/>
          <a:p>
            <a:fld id="{2C0F2E19-56D9-45D3-9CE0-D6724FF10515}" type="slidenum">
              <a:rPr lang="zh-CN" altLang="en-US" smtClean="0"/>
              <a:pPr/>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smtClean="0">
                <a:solidFill>
                  <a:schemeClr val="tx1"/>
                </a:solidFill>
                <a:effectLst/>
                <a:latin typeface="+mn-lt"/>
                <a:ea typeface="+mn-ea"/>
                <a:cs typeface="+mn-cs"/>
              </a:rPr>
              <a:t>紧接着我们就来看看中国共产党是如果解决的？</a:t>
            </a:r>
            <a:r>
              <a:rPr lang="zh-CN" altLang="zh-CN" sz="1200" kern="1200" dirty="0" smtClean="0">
                <a:solidFill>
                  <a:schemeClr val="tx1"/>
                </a:solidFill>
                <a:effectLst/>
                <a:latin typeface="+mn-lt"/>
                <a:ea typeface="+mn-ea"/>
                <a:cs typeface="+mn-cs"/>
              </a:rPr>
              <a:t>从</a:t>
            </a:r>
            <a:r>
              <a:rPr lang="en-US" altLang="zh-CN" sz="1200" kern="1200" dirty="0" smtClean="0">
                <a:solidFill>
                  <a:schemeClr val="tx1"/>
                </a:solidFill>
                <a:effectLst/>
                <a:latin typeface="+mn-lt"/>
                <a:ea typeface="+mn-ea"/>
                <a:cs typeface="+mn-cs"/>
              </a:rPr>
              <a:t>1953</a:t>
            </a:r>
            <a:r>
              <a:rPr lang="zh-CN" altLang="zh-CN" sz="1200" kern="1200" dirty="0" smtClean="0">
                <a:solidFill>
                  <a:schemeClr val="tx1"/>
                </a:solidFill>
                <a:effectLst/>
                <a:latin typeface="+mn-lt"/>
                <a:ea typeface="+mn-ea"/>
                <a:cs typeface="+mn-cs"/>
              </a:rPr>
              <a:t>年党和政府提出“一化三改”过渡时期总路线，到</a:t>
            </a:r>
            <a:r>
              <a:rPr lang="en-US" altLang="zh-CN" sz="1200" kern="1200" dirty="0" smtClean="0">
                <a:solidFill>
                  <a:schemeClr val="tx1"/>
                </a:solidFill>
                <a:effectLst/>
                <a:latin typeface="+mn-lt"/>
                <a:ea typeface="+mn-ea"/>
                <a:cs typeface="+mn-cs"/>
              </a:rPr>
              <a:t>1956</a:t>
            </a:r>
            <a:r>
              <a:rPr lang="zh-CN" altLang="zh-CN" sz="1200" kern="1200" dirty="0" smtClean="0">
                <a:solidFill>
                  <a:schemeClr val="tx1"/>
                </a:solidFill>
                <a:effectLst/>
                <a:latin typeface="+mn-lt"/>
                <a:ea typeface="+mn-ea"/>
                <a:cs typeface="+mn-cs"/>
              </a:rPr>
              <a:t>年完成对农业、手工业和资本主义工商业的社会主义改造，社会经济结构发生根本变化，生产资料公有制已成为我国社会的经济基础。这标志着社会主义基本制度在我国初步确立，从而为我国逐步走向富强、人民富裕，为当代中国的一切发展进步奠定了制度基础。</a:t>
            </a:r>
          </a:p>
          <a:p>
            <a:endParaRPr kumimoji="1" lang="zh-CN" altLang="en-US" dirty="0"/>
          </a:p>
        </p:txBody>
      </p:sp>
      <p:sp>
        <p:nvSpPr>
          <p:cNvPr id="4" name="幻灯片编号占位符 3"/>
          <p:cNvSpPr>
            <a:spLocks noGrp="1"/>
          </p:cNvSpPr>
          <p:nvPr>
            <p:ph type="sldNum" sz="quarter" idx="10"/>
          </p:nvPr>
        </p:nvSpPr>
        <p:spPr/>
        <p:txBody>
          <a:bodyPr/>
          <a:lstStyle/>
          <a:p>
            <a:fld id="{2C0F2E19-56D9-45D3-9CE0-D6724FF10515}" type="slidenum">
              <a:rPr lang="zh-CN" altLang="en-US" smtClean="0"/>
              <a:pPr/>
              <a:t>11</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zh-CN" sz="1200" kern="1200" dirty="0" smtClean="0">
                <a:solidFill>
                  <a:schemeClr val="tx1"/>
                </a:solidFill>
                <a:effectLst/>
                <a:latin typeface="+mn-lt"/>
                <a:ea typeface="+mn-ea"/>
                <a:cs typeface="+mn-cs"/>
              </a:rPr>
              <a:t>在这里我突出了两个方面的建设，分别是在民主政治方面，</a:t>
            </a:r>
            <a:r>
              <a:rPr lang="en-US" altLang="zh-CN" sz="1200" b="1" kern="1200" dirty="0" smtClean="0">
                <a:solidFill>
                  <a:schemeClr val="tx1"/>
                </a:solidFill>
                <a:effectLst/>
                <a:latin typeface="+mn-lt"/>
                <a:ea typeface="+mn-ea"/>
                <a:cs typeface="+mn-cs"/>
              </a:rPr>
              <a:t>1954</a:t>
            </a:r>
            <a:r>
              <a:rPr lang="zh-CN" altLang="zh-CN" sz="1200" b="1" kern="1200" dirty="0" smtClean="0">
                <a:solidFill>
                  <a:schemeClr val="tx1"/>
                </a:solidFill>
                <a:effectLst/>
                <a:latin typeface="+mn-lt"/>
                <a:ea typeface="+mn-ea"/>
                <a:cs typeface="+mn-cs"/>
              </a:rPr>
              <a:t>年，第一届全国人民代表大会第一次会议召开，我国第一部社会主义宪法颁布，这是我国在民主政治建设方面取得的新成就。在这里先给同学们引出</a:t>
            </a:r>
            <a:r>
              <a:rPr lang="en-US" altLang="zh-CN" sz="1200" b="1" kern="1200" dirty="0" smtClean="0">
                <a:solidFill>
                  <a:schemeClr val="tx1"/>
                </a:solidFill>
                <a:effectLst/>
                <a:latin typeface="+mn-lt"/>
                <a:ea typeface="+mn-ea"/>
                <a:cs typeface="+mn-cs"/>
              </a:rPr>
              <a:t>54</a:t>
            </a:r>
            <a:r>
              <a:rPr lang="zh-CN" altLang="zh-CN" sz="1200" b="1" kern="1200" dirty="0" smtClean="0">
                <a:solidFill>
                  <a:schemeClr val="tx1"/>
                </a:solidFill>
                <a:effectLst/>
                <a:latin typeface="+mn-lt"/>
                <a:ea typeface="+mn-ea"/>
                <a:cs typeface="+mn-cs"/>
              </a:rPr>
              <a:t>年宪法，也为今后讲法治建设打下基础。</a:t>
            </a:r>
            <a:endParaRPr kumimoji="1" lang="zh-CN" altLang="en-US" dirty="0"/>
          </a:p>
        </p:txBody>
      </p:sp>
      <p:sp>
        <p:nvSpPr>
          <p:cNvPr id="4" name="幻灯片编号占位符 3"/>
          <p:cNvSpPr>
            <a:spLocks noGrp="1"/>
          </p:cNvSpPr>
          <p:nvPr>
            <p:ph type="sldNum" sz="quarter" idx="10"/>
          </p:nvPr>
        </p:nvSpPr>
        <p:spPr/>
        <p:txBody>
          <a:bodyPr/>
          <a:lstStyle/>
          <a:p>
            <a:fld id="{2C0F2E19-56D9-45D3-9CE0-D6724FF10515}" type="slidenum">
              <a:rPr lang="zh-CN" altLang="en-US" smtClean="0"/>
              <a:pPr/>
              <a:t>12</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zh-CN" sz="1200" b="1" kern="1200" dirty="0" smtClean="0">
                <a:solidFill>
                  <a:schemeClr val="tx1"/>
                </a:solidFill>
                <a:effectLst/>
                <a:latin typeface="+mn-lt"/>
                <a:ea typeface="+mn-ea"/>
                <a:cs typeface="+mn-cs"/>
              </a:rPr>
              <a:t>另一方面，我突出了农业土地政策，也为稍后的探究埋下伏笔。</a:t>
            </a:r>
            <a:endParaRPr lang="zh-CN" altLang="zh-CN" sz="1200" kern="1200" dirty="0" smtClean="0">
              <a:solidFill>
                <a:schemeClr val="tx1"/>
              </a:solidFill>
              <a:effectLst/>
              <a:latin typeface="+mn-lt"/>
              <a:ea typeface="+mn-ea"/>
              <a:cs typeface="+mn-cs"/>
            </a:endParaRPr>
          </a:p>
        </p:txBody>
      </p:sp>
      <p:sp>
        <p:nvSpPr>
          <p:cNvPr id="4" name="幻灯片编号占位符 3"/>
          <p:cNvSpPr>
            <a:spLocks noGrp="1"/>
          </p:cNvSpPr>
          <p:nvPr>
            <p:ph type="sldNum" sz="quarter" idx="10"/>
          </p:nvPr>
        </p:nvSpPr>
        <p:spPr/>
        <p:txBody>
          <a:bodyPr/>
          <a:lstStyle/>
          <a:p>
            <a:fld id="{2C0F2E19-56D9-45D3-9CE0-D6724FF10515}" type="slidenum">
              <a:rPr lang="zh-CN" altLang="en-US" smtClean="0"/>
              <a:pPr/>
              <a:t>13</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mn-ea"/>
                <a:cs typeface="+mn-cs"/>
              </a:rPr>
              <a:t>面对“共产党在军事上得了满分，在经济上恐怕要得零分”的种种怀疑，面对“中共的胜利将不过是昙花一现而已”的种种诘难，中国共产党交出了令世人惊叹的答卷。在较短时间内，党领导人民完成社会主义革命，建立起社会主义基本制度，在一穷二白基础上建立起独立的比较完整的工业体系和国民经济体系。新中国成立后</a:t>
            </a:r>
            <a:r>
              <a:rPr lang="en-US" altLang="zh-CN" sz="1200" kern="1200" dirty="0" smtClean="0">
                <a:solidFill>
                  <a:schemeClr val="tx1"/>
                </a:solidFill>
                <a:effectLst/>
                <a:latin typeface="+mn-lt"/>
                <a:ea typeface="+mn-ea"/>
                <a:cs typeface="+mn-cs"/>
              </a:rPr>
              <a:t>30</a:t>
            </a:r>
            <a:r>
              <a:rPr lang="zh-CN" altLang="zh-CN" sz="1200" kern="1200" dirty="0" smtClean="0">
                <a:solidFill>
                  <a:schemeClr val="tx1"/>
                </a:solidFill>
                <a:effectLst/>
                <a:latin typeface="+mn-lt"/>
                <a:ea typeface="+mn-ea"/>
                <a:cs typeface="+mn-cs"/>
              </a:rPr>
              <a:t>年的社会主义革命和建设，为改革开放积累了重要的思想、物质、制度条件。以党的十一届三中全会为标志启动的改革开放，让中国人民“富起来”。</a:t>
            </a:r>
          </a:p>
          <a:p>
            <a:r>
              <a:rPr lang="zh-CN" altLang="zh-CN" sz="1200" kern="1200" dirty="0" smtClean="0">
                <a:solidFill>
                  <a:schemeClr val="tx1"/>
                </a:solidFill>
                <a:effectLst/>
                <a:latin typeface="+mn-lt"/>
                <a:ea typeface="+mn-ea"/>
                <a:cs typeface="+mn-cs"/>
              </a:rPr>
              <a:t>在这里我链接了两段剪短的视频资料，通过视频资料同学们能够更加直观的看到在建设过程中我们取得的各项成就，国家发生的翻天覆地的变化。</a:t>
            </a:r>
          </a:p>
          <a:p>
            <a:endParaRPr lang="zh-CN" altLang="en-US" sz="1200" kern="1200" dirty="0">
              <a:solidFill>
                <a:schemeClr val="tx1"/>
              </a:solidFill>
              <a:effectLst/>
              <a:latin typeface="+mn-lt"/>
              <a:ea typeface="+mn-ea"/>
              <a:cs typeface="+mn-cs"/>
            </a:endParaRPr>
          </a:p>
        </p:txBody>
      </p:sp>
      <p:sp>
        <p:nvSpPr>
          <p:cNvPr id="4" name="幻灯片编号占位符 3"/>
          <p:cNvSpPr>
            <a:spLocks noGrp="1"/>
          </p:cNvSpPr>
          <p:nvPr>
            <p:ph type="sldNum" sz="quarter" idx="10"/>
          </p:nvPr>
        </p:nvSpPr>
        <p:spPr/>
        <p:txBody>
          <a:bodyPr/>
          <a:lstStyle/>
          <a:p>
            <a:fld id="{2C0F2E19-56D9-45D3-9CE0-D6724FF10515}" type="slidenum">
              <a:rPr lang="zh-CN" altLang="en-US" smtClean="0"/>
              <a:pPr/>
              <a:t>14</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mn-ea"/>
                <a:cs typeface="+mn-cs"/>
              </a:rPr>
              <a:t>接下来，面对国家取得的如此成就，我引用了</a:t>
            </a:r>
            <a:r>
              <a:rPr lang="en-US" altLang="zh-CN" sz="1200" kern="1200" dirty="0" smtClean="0">
                <a:solidFill>
                  <a:schemeClr val="tx1"/>
                </a:solidFill>
                <a:effectLst/>
                <a:latin typeface="+mn-lt"/>
                <a:ea typeface="+mn-ea"/>
                <a:cs typeface="+mn-cs"/>
              </a:rPr>
              <a:t>1960</a:t>
            </a:r>
            <a:r>
              <a:rPr lang="zh-CN" altLang="zh-CN" sz="1200" kern="1200" dirty="0" smtClean="0">
                <a:solidFill>
                  <a:schemeClr val="tx1"/>
                </a:solidFill>
                <a:effectLst/>
                <a:latin typeface="+mn-lt"/>
                <a:ea typeface="+mn-ea"/>
                <a:cs typeface="+mn-cs"/>
              </a:rPr>
              <a:t>年</a:t>
            </a:r>
            <a:r>
              <a:rPr lang="en-US" altLang="zh-CN" sz="1200" kern="1200" dirty="0" smtClean="0">
                <a:solidFill>
                  <a:schemeClr val="tx1"/>
                </a:solidFill>
                <a:effectLst/>
                <a:latin typeface="+mn-lt"/>
                <a:ea typeface="+mn-ea"/>
                <a:cs typeface="+mn-cs"/>
              </a:rPr>
              <a:t>4</a:t>
            </a:r>
            <a:r>
              <a:rPr lang="zh-CN" altLang="zh-CN" sz="1200" kern="1200" dirty="0" smtClean="0">
                <a:solidFill>
                  <a:schemeClr val="tx1"/>
                </a:solidFill>
                <a:effectLst/>
                <a:latin typeface="+mn-lt"/>
                <a:ea typeface="+mn-ea"/>
                <a:cs typeface="+mn-cs"/>
              </a:rPr>
              <a:t>月毛泽东关于学习外国经脸的一段论述为素材，引导学生思考：我国革命和建设中应如何对待国外的经验？为什么是必要的，一直“抄”行不行？完全“抄”和完全“不抄”行不行？</a:t>
            </a:r>
          </a:p>
          <a:p>
            <a:r>
              <a:rPr lang="zh-CN" altLang="zh-CN" sz="1200" kern="1200" dirty="0" smtClean="0">
                <a:solidFill>
                  <a:schemeClr val="tx1"/>
                </a:solidFill>
                <a:effectLst/>
                <a:latin typeface="+mn-lt"/>
                <a:ea typeface="+mn-ea"/>
                <a:cs typeface="+mn-cs"/>
              </a:rPr>
              <a:t>引导学生懂得党而临大规模社会主义建设任务时是怎样对待外国经验、怎样走好自身建设道路。</a:t>
            </a:r>
          </a:p>
          <a:p>
            <a:pPr marL="0" marR="0" indent="0" algn="l" defTabSz="914400" rtl="0" eaLnBrk="1" fontAlgn="auto" latinLnBrk="0" hangingPunct="1">
              <a:lnSpc>
                <a:spcPct val="100000"/>
              </a:lnSpc>
              <a:spcBef>
                <a:spcPts val="0"/>
              </a:spcBef>
              <a:spcAft>
                <a:spcPts val="0"/>
              </a:spcAft>
              <a:buClrTx/>
              <a:buSzTx/>
              <a:buFontTx/>
              <a:buNone/>
              <a:defRPr/>
            </a:pPr>
            <a:endParaRPr kumimoji="1" lang="zh-CN" altLang="en-US" dirty="0"/>
          </a:p>
        </p:txBody>
      </p:sp>
      <p:sp>
        <p:nvSpPr>
          <p:cNvPr id="4" name="幻灯片编号占位符 3"/>
          <p:cNvSpPr>
            <a:spLocks noGrp="1"/>
          </p:cNvSpPr>
          <p:nvPr>
            <p:ph type="sldNum" sz="quarter" idx="10"/>
          </p:nvPr>
        </p:nvSpPr>
        <p:spPr/>
        <p:txBody>
          <a:bodyPr/>
          <a:lstStyle/>
          <a:p>
            <a:fld id="{2C0F2E19-56D9-45D3-9CE0-D6724FF10515}" type="slidenum">
              <a:rPr lang="zh-CN" altLang="en-US" smtClean="0"/>
              <a:pPr/>
              <a:t>15</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zh-CN" sz="1200" kern="1200" dirty="0" smtClean="0">
                <a:solidFill>
                  <a:schemeClr val="tx1"/>
                </a:solidFill>
                <a:effectLst/>
                <a:latin typeface="+mn-lt"/>
                <a:ea typeface="+mn-ea"/>
                <a:cs typeface="+mn-cs"/>
              </a:rPr>
              <a:t>在学生充分讨论后，我给出结论：从</a:t>
            </a:r>
            <a:r>
              <a:rPr lang="en-US" altLang="zh-CN" sz="1200" kern="1200" dirty="0" smtClean="0">
                <a:solidFill>
                  <a:schemeClr val="tx1"/>
                </a:solidFill>
                <a:effectLst/>
                <a:latin typeface="+mn-lt"/>
                <a:ea typeface="+mn-ea"/>
                <a:cs typeface="+mn-cs"/>
              </a:rPr>
              <a:t>1950</a:t>
            </a:r>
            <a:r>
              <a:rPr lang="zh-TW" altLang="zh-CN" sz="1200" kern="1200" dirty="0" smtClean="0">
                <a:solidFill>
                  <a:schemeClr val="tx1"/>
                </a:solidFill>
                <a:effectLst/>
                <a:latin typeface="+mn-lt"/>
                <a:ea typeface="+mn-ea"/>
                <a:cs typeface="+mn-cs"/>
              </a:rPr>
              <a:t>年到</a:t>
            </a:r>
            <a:r>
              <a:rPr lang="en-US" altLang="zh-CN" sz="1200" kern="1200" dirty="0" smtClean="0">
                <a:solidFill>
                  <a:schemeClr val="tx1"/>
                </a:solidFill>
                <a:effectLst/>
                <a:latin typeface="+mn-lt"/>
                <a:ea typeface="+mn-ea"/>
                <a:cs typeface="+mn-cs"/>
              </a:rPr>
              <a:t>1957</a:t>
            </a:r>
            <a:r>
              <a:rPr lang="zh-TW" altLang="zh-CN" sz="1200" kern="1200" dirty="0" smtClean="0">
                <a:solidFill>
                  <a:schemeClr val="tx1"/>
                </a:solidFill>
                <a:effectLst/>
                <a:latin typeface="+mn-lt"/>
                <a:ea typeface="+mn-ea"/>
                <a:cs typeface="+mn-cs"/>
              </a:rPr>
              <a:t>年，我国在实践探索过程中主要照搬苏联的一套做法，这在当时的历史条件下是必要的、有成效的。但是，由于苏联的那套做法并不完全符合中国的实际，其弊端也逐步暴露出来，所以我国需要在实践中进一步探索。这一探索的主题，就是要找到适合中国国情的、自己的建设道路。要正确地对待外国经验，不应育目反对和排斥外国的东西，相反，还要善于向外国学习。对外国的东西一概排斥或者全盘吸收，都是错误的。向外国学习，要坚持从中国实际出发，反对教条主义，反对照抄照。</a:t>
            </a:r>
            <a:endParaRPr lang="zh-CN" altLang="zh-CN" sz="1200" kern="1200" dirty="0">
              <a:solidFill>
                <a:schemeClr val="tx1"/>
              </a:solidFill>
              <a:effectLst/>
              <a:latin typeface="+mn-lt"/>
              <a:ea typeface="+mn-ea"/>
              <a:cs typeface="+mn-cs"/>
            </a:endParaRPr>
          </a:p>
        </p:txBody>
      </p:sp>
      <p:sp>
        <p:nvSpPr>
          <p:cNvPr id="4" name="幻灯片编号占位符 3"/>
          <p:cNvSpPr>
            <a:spLocks noGrp="1"/>
          </p:cNvSpPr>
          <p:nvPr>
            <p:ph type="sldNum" sz="quarter" idx="10"/>
          </p:nvPr>
        </p:nvSpPr>
        <p:spPr/>
        <p:txBody>
          <a:bodyPr/>
          <a:lstStyle/>
          <a:p>
            <a:fld id="{2C0F2E19-56D9-45D3-9CE0-D6724FF10515}" type="slidenum">
              <a:rPr lang="zh-CN" altLang="en-US" smtClean="0"/>
              <a:pPr/>
              <a:t>16</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mn-ea"/>
                <a:cs typeface="+mn-cs"/>
              </a:rPr>
              <a:t>最后作出第一个“站起来”主题的小结，</a:t>
            </a:r>
          </a:p>
          <a:p>
            <a:r>
              <a:rPr lang="zh-TW" altLang="zh-CN" sz="1200" b="1" kern="1200" dirty="0" smtClean="0">
                <a:solidFill>
                  <a:schemeClr val="tx1"/>
                </a:solidFill>
                <a:effectLst/>
                <a:latin typeface="+mn-lt"/>
                <a:ea typeface="+mn-ea"/>
                <a:cs typeface="+mn-cs"/>
              </a:rPr>
              <a:t>党坚持实事求是的思想路线，从中国的实际出发，工作中取得很大成绩。</a:t>
            </a:r>
            <a:r>
              <a:rPr lang="zh-TW" altLang="zh-CN" sz="1200" kern="1200" dirty="0" smtClean="0">
                <a:solidFill>
                  <a:schemeClr val="tx1"/>
                </a:solidFill>
                <a:effectLst/>
                <a:latin typeface="+mn-lt"/>
                <a:ea typeface="+mn-ea"/>
                <a:cs typeface="+mn-cs"/>
              </a:rPr>
              <a:t> </a:t>
            </a:r>
            <a:endParaRPr lang="zh-CN" altLang="zh-CN" sz="1200" kern="1200" dirty="0" smtClean="0">
              <a:solidFill>
                <a:schemeClr val="tx1"/>
              </a:solidFill>
              <a:effectLst/>
              <a:latin typeface="+mn-lt"/>
              <a:ea typeface="+mn-ea"/>
              <a:cs typeface="+mn-cs"/>
            </a:endParaRPr>
          </a:p>
          <a:p>
            <a:endParaRPr kumimoji="1" lang="zh-CN" altLang="en-US" dirty="0"/>
          </a:p>
        </p:txBody>
      </p:sp>
      <p:sp>
        <p:nvSpPr>
          <p:cNvPr id="4" name="幻灯片编号占位符 3"/>
          <p:cNvSpPr>
            <a:spLocks noGrp="1"/>
          </p:cNvSpPr>
          <p:nvPr>
            <p:ph type="sldNum" sz="quarter" idx="10"/>
          </p:nvPr>
        </p:nvSpPr>
        <p:spPr/>
        <p:txBody>
          <a:bodyPr/>
          <a:lstStyle/>
          <a:p>
            <a:fld id="{2C0F2E19-56D9-45D3-9CE0-D6724FF10515}" type="slidenum">
              <a:rPr lang="zh-CN" altLang="en-US" smtClean="0"/>
              <a:pPr/>
              <a:t>17</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下面我开始具体来说，</a:t>
            </a:r>
            <a:r>
              <a:rPr lang="zh-CN" altLang="zh-CN" sz="1200" b="1" kern="1200" dirty="0" smtClean="0">
                <a:solidFill>
                  <a:schemeClr val="tx1"/>
                </a:solidFill>
                <a:effectLst/>
                <a:latin typeface="+mn-lt"/>
                <a:ea typeface="+mn-ea"/>
                <a:cs typeface="+mn-cs"/>
              </a:rPr>
              <a:t>第一个案例分享是刘元九的家庭账本，让同学们说说这个家庭的生活发生了哪些变化？说说为什么会有这些变化？</a:t>
            </a:r>
            <a:endParaRPr lang="zh-CN" altLang="zh-CN" sz="1200" kern="1200" dirty="0" smtClean="0">
              <a:solidFill>
                <a:schemeClr val="tx1"/>
              </a:solidFill>
              <a:effectLst/>
              <a:latin typeface="+mn-lt"/>
              <a:ea typeface="+mn-ea"/>
              <a:cs typeface="+mn-cs"/>
            </a:endParaRPr>
          </a:p>
          <a:p>
            <a:r>
              <a:rPr lang="zh-CN" altLang="zh-CN" sz="1200" kern="1200" dirty="0" smtClean="0">
                <a:solidFill>
                  <a:schemeClr val="tx1"/>
                </a:solidFill>
                <a:effectLst/>
                <a:latin typeface="+mn-lt"/>
                <a:ea typeface="+mn-ea"/>
                <a:cs typeface="+mn-cs"/>
              </a:rPr>
              <a:t>同学们之前接触过这方面的历史知识，能够比较容易的回答出是因为改革开放，我们才有了这些变化。那这里我会进一步追问：党的十一届三中为什么作出改革开放的决定？ 希望同学们能够思考事件背后的原因，进而得出结论。</a:t>
            </a:r>
          </a:p>
          <a:p>
            <a:endParaRPr kumimoji="1" lang="zh-CN" altLang="en-US" dirty="0"/>
          </a:p>
        </p:txBody>
      </p:sp>
      <p:sp>
        <p:nvSpPr>
          <p:cNvPr id="4" name="幻灯片编号占位符 3"/>
          <p:cNvSpPr>
            <a:spLocks noGrp="1"/>
          </p:cNvSpPr>
          <p:nvPr>
            <p:ph type="sldNum" sz="quarter" idx="10"/>
          </p:nvPr>
        </p:nvSpPr>
        <p:spPr/>
        <p:txBody>
          <a:bodyPr/>
          <a:lstStyle/>
          <a:p>
            <a:fld id="{2C0F2E19-56D9-45D3-9CE0-D6724FF10515}" type="slidenum">
              <a:rPr lang="zh-CN" altLang="en-US" smtClean="0"/>
              <a:pPr/>
              <a:t>18</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mn-ea"/>
                <a:cs typeface="+mn-cs"/>
              </a:rPr>
              <a:t>第三个提供的案例是</a:t>
            </a:r>
            <a:r>
              <a:rPr lang="zh-CN" altLang="zh-CN" sz="1200" b="1" kern="1200" dirty="0" smtClean="0">
                <a:solidFill>
                  <a:schemeClr val="tx1"/>
                </a:solidFill>
                <a:effectLst/>
                <a:latin typeface="+mn-lt"/>
                <a:ea typeface="+mn-ea"/>
                <a:cs typeface="+mn-cs"/>
              </a:rPr>
              <a:t>近代以来中国革命（改革），请思考为什么中国的革命（改革）的开始总是以“土地问题”为开端？你知道我国今天的土地政策吗？说明中国共产党坚持了什么思想路线？</a:t>
            </a:r>
            <a:endParaRPr lang="zh-CN" altLang="zh-CN" sz="1200" kern="1200" dirty="0" smtClean="0">
              <a:solidFill>
                <a:schemeClr val="tx1"/>
              </a:solidFill>
              <a:effectLst/>
              <a:latin typeface="+mn-lt"/>
              <a:ea typeface="+mn-ea"/>
              <a:cs typeface="+mn-cs"/>
            </a:endParaRPr>
          </a:p>
          <a:p>
            <a:r>
              <a:rPr lang="zh-CN" altLang="zh-CN" sz="1200" kern="1200" dirty="0" smtClean="0">
                <a:solidFill>
                  <a:schemeClr val="tx1"/>
                </a:solidFill>
                <a:effectLst/>
                <a:latin typeface="+mn-lt"/>
                <a:ea typeface="+mn-ea"/>
                <a:cs typeface="+mn-cs"/>
              </a:rPr>
              <a:t>还可以让同学们、结合所学的历史知识总结中国历史上历次土地改革的情况，思考土地改革的原因，形成完整的认识。</a:t>
            </a:r>
            <a:endParaRPr lang="zh-CN" altLang="zh-CN" sz="1200" kern="1200" dirty="0">
              <a:solidFill>
                <a:schemeClr val="tx1"/>
              </a:solidFill>
              <a:effectLst/>
              <a:latin typeface="+mn-lt"/>
              <a:ea typeface="+mn-ea"/>
              <a:cs typeface="+mn-cs"/>
            </a:endParaRPr>
          </a:p>
        </p:txBody>
      </p:sp>
      <p:sp>
        <p:nvSpPr>
          <p:cNvPr id="4" name="幻灯片编号占位符 3"/>
          <p:cNvSpPr>
            <a:spLocks noGrp="1"/>
          </p:cNvSpPr>
          <p:nvPr>
            <p:ph type="sldNum" sz="quarter" idx="10"/>
          </p:nvPr>
        </p:nvSpPr>
        <p:spPr/>
        <p:txBody>
          <a:bodyPr/>
          <a:lstStyle/>
          <a:p>
            <a:fld id="{2C0F2E19-56D9-45D3-9CE0-D6724FF10515}" type="slidenum">
              <a:rPr lang="zh-CN" altLang="en-US" smtClean="0"/>
              <a:pPr/>
              <a:t>20</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smtClean="0">
                <a:solidFill>
                  <a:schemeClr val="tx1"/>
                </a:solidFill>
                <a:effectLst/>
                <a:latin typeface="+mn-lt"/>
                <a:ea typeface="+mn-ea"/>
                <a:cs typeface="+mn-cs"/>
              </a:rPr>
              <a:t>紧接着，让同学们阅读改革开放以来我们取得的成就，思考</a:t>
            </a:r>
            <a:r>
              <a:rPr kumimoji="1" lang="zh-CN" altLang="en-US" sz="1200" dirty="0" smtClean="0">
                <a:latin typeface="楷体" panose="02010609060101010101" charset="-122"/>
                <a:ea typeface="楷体" panose="02010609060101010101" charset="-122"/>
                <a:cs typeface="楷体" panose="02010609060101010101" charset="-122"/>
              </a:rPr>
              <a:t>中国共产党为什么能够带领中国人民进行改革开放，带领中国人民站起来？</a:t>
            </a:r>
          </a:p>
          <a:p>
            <a:endParaRPr kumimoji="1" lang="zh-CN" altLang="en-US" dirty="0"/>
          </a:p>
        </p:txBody>
      </p:sp>
      <p:sp>
        <p:nvSpPr>
          <p:cNvPr id="4" name="幻灯片编号占位符 3"/>
          <p:cNvSpPr>
            <a:spLocks noGrp="1"/>
          </p:cNvSpPr>
          <p:nvPr>
            <p:ph type="sldNum" sz="quarter" idx="10"/>
          </p:nvPr>
        </p:nvSpPr>
        <p:spPr/>
        <p:txBody>
          <a:bodyPr/>
          <a:lstStyle/>
          <a:p>
            <a:fld id="{2C0F2E19-56D9-45D3-9CE0-D6724FF10515}" type="slidenum">
              <a:rPr lang="zh-CN" altLang="en-US" smtClean="0"/>
              <a:pPr/>
              <a:t>21</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mn-ea"/>
                <a:cs typeface="+mn-cs"/>
              </a:rPr>
              <a:t>在课前导入部分我设计了两个导入思路供老师们选用，思路一</a:t>
            </a:r>
          </a:p>
          <a:p>
            <a:r>
              <a:rPr lang="zh-CN" altLang="zh-CN" sz="1200" b="1" kern="1200" dirty="0" smtClean="0">
                <a:solidFill>
                  <a:schemeClr val="tx1"/>
                </a:solidFill>
                <a:effectLst/>
                <a:latin typeface="+mn-lt"/>
                <a:ea typeface="+mn-ea"/>
                <a:cs typeface="+mn-cs"/>
              </a:rPr>
              <a:t>中国国家博物馆举办的“复兴之路”主题展览展出了一千多件具有代表性的文物，它们共同讲述着中华民族苦难与复兴的历史，其中包括林则徐向清廷报告销烟过程的奏折、三元里人民抗英的旗帜、上海公祖界的界碑等等……</a:t>
            </a:r>
            <a:endParaRPr lang="zh-CN" altLang="zh-CN" sz="1200" kern="1200" dirty="0" smtClean="0">
              <a:solidFill>
                <a:schemeClr val="tx1"/>
              </a:solidFill>
              <a:effectLst/>
              <a:latin typeface="+mn-lt"/>
              <a:ea typeface="+mn-ea"/>
              <a:cs typeface="+mn-cs"/>
            </a:endParaRPr>
          </a:p>
          <a:p>
            <a:r>
              <a:rPr lang="zh-CN" altLang="zh-CN" sz="1200" b="1" kern="1200" dirty="0" smtClean="0">
                <a:solidFill>
                  <a:schemeClr val="tx1"/>
                </a:solidFill>
                <a:effectLst/>
                <a:latin typeface="+mn-lt"/>
                <a:ea typeface="+mn-ea"/>
                <a:cs typeface="+mn-cs"/>
              </a:rPr>
              <a:t>请同学们观看展览图片并思考，如果让你将展览文物图片按时间顺序进行归类你会分成几段？</a:t>
            </a:r>
            <a:endParaRPr lang="zh-CN" altLang="zh-CN"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defRPr/>
            </a:pPr>
            <a:endParaRPr lang="zh-CN" altLang="en-US" dirty="0" smtClean="0"/>
          </a:p>
        </p:txBody>
      </p:sp>
      <p:sp>
        <p:nvSpPr>
          <p:cNvPr id="4" name="幻灯片编号占位符 3"/>
          <p:cNvSpPr>
            <a:spLocks noGrp="1"/>
          </p:cNvSpPr>
          <p:nvPr>
            <p:ph type="sldNum" sz="quarter" idx="10"/>
          </p:nvPr>
        </p:nvSpPr>
        <p:spPr/>
        <p:txBody>
          <a:bodyPr/>
          <a:lstStyle/>
          <a:p>
            <a:fld id="{2C0F2E19-56D9-45D3-9CE0-D6724FF10515}" type="slidenum">
              <a:rPr lang="zh-CN" altLang="en-US" smtClean="0"/>
              <a:pPr/>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zh-CN" sz="1200" kern="1200" dirty="0" smtClean="0">
                <a:solidFill>
                  <a:schemeClr val="tx1"/>
                </a:solidFill>
                <a:effectLst/>
                <a:latin typeface="+mn-lt"/>
                <a:ea typeface="+mn-ea"/>
                <a:cs typeface="+mn-cs"/>
              </a:rPr>
              <a:t>至此，我们可以得出，党领导中国人民不管是革命还是建设都只有心系人民、从中国的实际出发，</a:t>
            </a:r>
            <a:r>
              <a:rPr lang="zh-CN" altLang="zh-CN" sz="1200" b="1" kern="1200" dirty="0" smtClean="0">
                <a:solidFill>
                  <a:schemeClr val="tx1"/>
                </a:solidFill>
                <a:effectLst/>
                <a:latin typeface="+mn-lt"/>
                <a:ea typeface="+mn-ea"/>
                <a:cs typeface="+mn-cs"/>
              </a:rPr>
              <a:t>解放思想，坚持实事求是，一切从实际出发，理论联系实际，我们的社会主义现代化建设才能顺利进行。</a:t>
            </a:r>
            <a:endParaRPr lang="zh-CN" altLang="zh-CN" sz="1200" kern="1200" dirty="0" smtClean="0">
              <a:solidFill>
                <a:schemeClr val="tx1"/>
              </a:solidFill>
              <a:effectLst/>
              <a:latin typeface="+mn-lt"/>
              <a:ea typeface="+mn-ea"/>
              <a:cs typeface="+mn-cs"/>
            </a:endParaRPr>
          </a:p>
          <a:p>
            <a:endParaRPr lang="zh-CN" alt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4" name="灯片编号占位符 3"/>
          <p:cNvSpPr>
            <a:spLocks noGrp="1"/>
          </p:cNvSpPr>
          <p:nvPr>
            <p:ph type="sldNum" sz="quarter" idx="10"/>
          </p:nvPr>
        </p:nvSpPr>
        <p:spPr/>
        <p:txBody>
          <a:bodyPr/>
          <a:lstStyle/>
          <a:p>
            <a:fld id="{DF76DB71-AEDB-4B5E-A478-5C408D1ADDFB}" type="slidenum">
              <a:rPr lang="zh-CN" altLang="en-US" smtClean="0"/>
              <a:pPr/>
              <a:t>22</a:t>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mn-ea"/>
                <a:cs typeface="+mn-cs"/>
              </a:rPr>
              <a:t>党的十九大宣布：“经过长期努力，中国特色社会主义进入了新时代。”这是我国发展新的历史方位，意味着中华民族迎来了从站起来、富起来到强起来的伟大飞跃，意味着我国前所未有地接近实现中华民族伟大复兴的目标。</a:t>
            </a:r>
          </a:p>
          <a:p>
            <a:r>
              <a:rPr lang="en-US" altLang="zh-CN" sz="1200" kern="1200" dirty="0" smtClean="0">
                <a:solidFill>
                  <a:schemeClr val="tx1"/>
                </a:solidFill>
                <a:effectLst/>
                <a:latin typeface="+mn-lt"/>
                <a:ea typeface="+mn-ea"/>
                <a:cs typeface="+mn-cs"/>
              </a:rPr>
              <a:t> </a:t>
            </a:r>
            <a:endParaRPr lang="zh-CN" altLang="zh-CN" sz="1200" kern="1200" dirty="0" smtClean="0">
              <a:solidFill>
                <a:schemeClr val="tx1"/>
              </a:solidFill>
              <a:effectLst/>
              <a:latin typeface="+mn-lt"/>
              <a:ea typeface="+mn-ea"/>
              <a:cs typeface="+mn-cs"/>
            </a:endParaRPr>
          </a:p>
          <a:p>
            <a:r>
              <a:rPr lang="zh-CN" altLang="en-US" sz="1200" kern="1200" dirty="0" smtClean="0">
                <a:solidFill>
                  <a:schemeClr val="tx1"/>
                </a:solidFill>
                <a:effectLst/>
                <a:latin typeface="+mn-lt"/>
                <a:ea typeface="+mn-ea"/>
                <a:cs typeface="+mn-cs"/>
              </a:rPr>
              <a:t/>
            </a:r>
            <a:br>
              <a:rPr lang="zh-CN" altLang="en-US" sz="1200" kern="1200" dirty="0" smtClean="0">
                <a:solidFill>
                  <a:schemeClr val="tx1"/>
                </a:solidFill>
                <a:effectLst/>
                <a:latin typeface="+mn-lt"/>
                <a:ea typeface="+mn-ea"/>
                <a:cs typeface="+mn-cs"/>
              </a:rPr>
            </a:br>
            <a:endParaRPr lang="zh-CN" altLang="en-US" sz="1200" kern="1200" dirty="0" smtClean="0">
              <a:solidFill>
                <a:schemeClr val="tx1"/>
              </a:solidFill>
              <a:effectLst/>
              <a:latin typeface="+mn-lt"/>
              <a:ea typeface="+mn-ea"/>
              <a:cs typeface="+mn-cs"/>
            </a:endParaRPr>
          </a:p>
          <a:p>
            <a:endParaRPr kumimoji="1" lang="zh-CN" altLang="en-US" dirty="0"/>
          </a:p>
        </p:txBody>
      </p:sp>
      <p:sp>
        <p:nvSpPr>
          <p:cNvPr id="4" name="幻灯片编号占位符 3"/>
          <p:cNvSpPr>
            <a:spLocks noGrp="1"/>
          </p:cNvSpPr>
          <p:nvPr>
            <p:ph type="sldNum" sz="quarter" idx="10"/>
          </p:nvPr>
        </p:nvSpPr>
        <p:spPr/>
        <p:txBody>
          <a:bodyPr/>
          <a:lstStyle/>
          <a:p>
            <a:fld id="{2C0F2E19-56D9-45D3-9CE0-D6724FF10515}" type="slidenum">
              <a:rPr lang="zh-CN" altLang="en-US" smtClean="0"/>
              <a:pPr/>
              <a:t>25</a:t>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zh-CN" sz="1200" kern="1200" dirty="0" smtClean="0">
                <a:solidFill>
                  <a:schemeClr val="tx1"/>
                </a:solidFill>
                <a:effectLst/>
                <a:latin typeface="+mn-lt"/>
                <a:ea typeface="+mn-ea"/>
                <a:cs typeface="+mn-cs"/>
              </a:rPr>
              <a:t>中国特色社会主义进入新时代，是新中国成立以来特别是改革开放以来党和国家各项事业发展进步的必然结果，是当代中国社会主要矛盾发生变化的必然结果，是中国共产党领导中国人民承前启后、继往开来的必然结果。在这里我列举出我国社会主要矛盾，让同学们思考我国社会主要矛盾的变化原因。</a:t>
            </a:r>
          </a:p>
          <a:p>
            <a:endParaRPr lang="zh-CN" altLang="en-US" sz="1200" kern="1200" dirty="0" smtClean="0">
              <a:solidFill>
                <a:schemeClr val="tx1"/>
              </a:solidFill>
              <a:effectLst/>
              <a:latin typeface="+mn-lt"/>
              <a:ea typeface="+mn-ea"/>
              <a:cs typeface="+mn-cs"/>
            </a:endParaRPr>
          </a:p>
        </p:txBody>
      </p:sp>
      <p:sp>
        <p:nvSpPr>
          <p:cNvPr id="4" name="幻灯片编号占位符 3"/>
          <p:cNvSpPr>
            <a:spLocks noGrp="1"/>
          </p:cNvSpPr>
          <p:nvPr>
            <p:ph type="sldNum" sz="quarter" idx="10"/>
          </p:nvPr>
        </p:nvSpPr>
        <p:spPr/>
        <p:txBody>
          <a:bodyPr/>
          <a:lstStyle/>
          <a:p>
            <a:fld id="{2C0F2E19-56D9-45D3-9CE0-D6724FF10515}" type="slidenum">
              <a:rPr lang="zh-CN" altLang="en-US" smtClean="0"/>
              <a:pPr/>
              <a:t>26</a:t>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在新时代人民对美好生活也有了更多的期盼</a:t>
            </a:r>
            <a:endParaRPr lang="zh-CN" altLang="en-US" dirty="0"/>
          </a:p>
        </p:txBody>
      </p:sp>
      <p:sp>
        <p:nvSpPr>
          <p:cNvPr id="4" name="灯片编号占位符 3"/>
          <p:cNvSpPr>
            <a:spLocks noGrp="1"/>
          </p:cNvSpPr>
          <p:nvPr>
            <p:ph type="sldNum" sz="quarter" idx="10"/>
          </p:nvPr>
        </p:nvSpPr>
        <p:spPr/>
        <p:txBody>
          <a:bodyPr/>
          <a:lstStyle/>
          <a:p>
            <a:fld id="{00B1FB53-074E-453F-8BCF-006D7CFC3CA0}" type="slidenum">
              <a:rPr lang="zh-CN" altLang="en-US" smtClean="0"/>
              <a:pPr/>
              <a:t>28</a:t>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zh-CN" sz="1200" kern="1200" dirty="0" smtClean="0">
                <a:solidFill>
                  <a:schemeClr val="tx1"/>
                </a:solidFill>
                <a:effectLst/>
                <a:latin typeface="+mn-lt"/>
                <a:ea typeface="+mn-ea"/>
                <a:cs typeface="+mn-cs"/>
              </a:rPr>
              <a:t>进入新时代，我们的发展由高速度转向高质量、由</a:t>
            </a:r>
            <a:r>
              <a:rPr lang="en-US" altLang="zh-CN" sz="1200" kern="1200" dirty="0" smtClean="0">
                <a:solidFill>
                  <a:schemeClr val="tx1"/>
                </a:solidFill>
                <a:effectLst/>
                <a:latin typeface="+mn-lt"/>
                <a:ea typeface="+mn-ea"/>
                <a:cs typeface="+mn-cs"/>
              </a:rPr>
              <a:t>  </a:t>
            </a:r>
            <a:endParaRPr lang="zh-CN" altLang="zh-CN" sz="1200" kern="1200" dirty="0" smtClean="0">
              <a:solidFill>
                <a:schemeClr val="tx1"/>
              </a:solidFill>
              <a:effectLst/>
              <a:latin typeface="+mn-lt"/>
              <a:ea typeface="+mn-ea"/>
              <a:cs typeface="+mn-cs"/>
            </a:endParaRPr>
          </a:p>
          <a:p>
            <a:endParaRPr kumimoji="1" lang="zh-CN" altLang="en-US" dirty="0"/>
          </a:p>
        </p:txBody>
      </p:sp>
      <p:sp>
        <p:nvSpPr>
          <p:cNvPr id="4" name="幻灯片编号占位符 3"/>
          <p:cNvSpPr>
            <a:spLocks noGrp="1"/>
          </p:cNvSpPr>
          <p:nvPr>
            <p:ph type="sldNum" sz="quarter" idx="10"/>
          </p:nvPr>
        </p:nvSpPr>
        <p:spPr/>
        <p:txBody>
          <a:bodyPr/>
          <a:lstStyle/>
          <a:p>
            <a:fld id="{2C0F2E19-56D9-45D3-9CE0-D6724FF10515}" type="slidenum">
              <a:rPr lang="zh-CN" altLang="en-US" smtClean="0"/>
              <a:pPr/>
              <a:t>29</a:t>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zh-CN" sz="1200" kern="1200" dirty="0" smtClean="0">
                <a:solidFill>
                  <a:schemeClr val="tx1"/>
                </a:solidFill>
                <a:effectLst/>
                <a:latin typeface="+mn-lt"/>
                <a:ea typeface="+mn-ea"/>
                <a:cs typeface="+mn-cs"/>
              </a:rPr>
              <a:t>不仅如此，我们还在世界上贡献了更多的中国声音与中国方案。在这里我也是插入了视频连接，让同学感受新时代的外交变化。</a:t>
            </a:r>
          </a:p>
          <a:p>
            <a:endParaRPr kumimoji="1" lang="zh-CN" altLang="en-US" dirty="0"/>
          </a:p>
        </p:txBody>
      </p:sp>
      <p:sp>
        <p:nvSpPr>
          <p:cNvPr id="4" name="幻灯片编号占位符 3"/>
          <p:cNvSpPr>
            <a:spLocks noGrp="1"/>
          </p:cNvSpPr>
          <p:nvPr>
            <p:ph type="sldNum" sz="quarter" idx="10"/>
          </p:nvPr>
        </p:nvSpPr>
        <p:spPr/>
        <p:txBody>
          <a:bodyPr/>
          <a:lstStyle/>
          <a:p>
            <a:fld id="{2C0F2E19-56D9-45D3-9CE0-D6724FF10515}" type="slidenum">
              <a:rPr lang="zh-CN" altLang="en-US" smtClean="0"/>
              <a:pPr/>
              <a:t>30</a:t>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mn-ea"/>
                <a:cs typeface="+mn-cs"/>
              </a:rPr>
              <a:t>接着让同学们思考。</a:t>
            </a:r>
            <a:r>
              <a:rPr lang="zh-CN" altLang="zh-CN" sz="1200" b="1" kern="1200" dirty="0" smtClean="0">
                <a:solidFill>
                  <a:schemeClr val="tx1"/>
                </a:solidFill>
                <a:effectLst/>
                <a:latin typeface="+mn-lt"/>
                <a:ea typeface="+mn-ea"/>
                <a:cs typeface="+mn-cs"/>
              </a:rPr>
              <a:t>中国特色社会主义进入新时代，有什么意义？</a:t>
            </a:r>
            <a:endParaRPr lang="zh-CN" altLang="zh-CN" sz="1200" kern="1200" dirty="0" smtClean="0">
              <a:solidFill>
                <a:schemeClr val="tx1"/>
              </a:solidFill>
              <a:effectLst/>
              <a:latin typeface="+mn-lt"/>
              <a:ea typeface="+mn-ea"/>
              <a:cs typeface="+mn-cs"/>
            </a:endParaRPr>
          </a:p>
          <a:p>
            <a:r>
              <a:rPr lang="en-US" altLang="zh-CN" sz="1200" kern="1200" dirty="0" smtClean="0">
                <a:solidFill>
                  <a:schemeClr val="tx1"/>
                </a:solidFill>
                <a:effectLst/>
                <a:latin typeface="+mn-lt"/>
                <a:ea typeface="+mn-ea"/>
                <a:cs typeface="+mn-cs"/>
              </a:rPr>
              <a:t> </a:t>
            </a:r>
            <a:endParaRPr lang="zh-CN" altLang="zh-CN" sz="1200" kern="1200" dirty="0">
              <a:solidFill>
                <a:schemeClr val="tx1"/>
              </a:solidFill>
              <a:effectLst/>
              <a:latin typeface="+mn-lt"/>
              <a:ea typeface="+mn-ea"/>
              <a:cs typeface="+mn-cs"/>
            </a:endParaRPr>
          </a:p>
        </p:txBody>
      </p:sp>
      <p:sp>
        <p:nvSpPr>
          <p:cNvPr id="4" name="幻灯片编号占位符 3"/>
          <p:cNvSpPr>
            <a:spLocks noGrp="1"/>
          </p:cNvSpPr>
          <p:nvPr>
            <p:ph type="sldNum" sz="quarter" idx="10"/>
          </p:nvPr>
        </p:nvSpPr>
        <p:spPr/>
        <p:txBody>
          <a:bodyPr/>
          <a:lstStyle/>
          <a:p>
            <a:fld id="{2C0F2E19-56D9-45D3-9CE0-D6724FF10515}" type="slidenum">
              <a:rPr lang="zh-CN" altLang="en-US" smtClean="0"/>
              <a:pPr/>
              <a:t>31</a:t>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zh-CN" sz="1200" kern="1200" dirty="0" smtClean="0">
                <a:solidFill>
                  <a:schemeClr val="tx1"/>
                </a:solidFill>
                <a:effectLst/>
                <a:latin typeface="+mn-lt"/>
                <a:ea typeface="+mn-ea"/>
                <a:cs typeface="+mn-cs"/>
              </a:rPr>
              <a:t>最后做个小结，请同学们</a:t>
            </a:r>
            <a:r>
              <a:rPr lang="zh-CN" altLang="zh-CN" sz="1200" b="1" kern="1200" dirty="0" smtClean="0">
                <a:solidFill>
                  <a:schemeClr val="tx1"/>
                </a:solidFill>
                <a:effectLst/>
                <a:latin typeface="+mn-lt"/>
                <a:ea typeface="+mn-ea"/>
                <a:cs typeface="+mn-cs"/>
              </a:rPr>
              <a:t>为什么中国共产党带领我们进入新时代 踏上新征程？</a:t>
            </a:r>
            <a:endParaRPr lang="zh-CN" altLang="zh-CN" sz="1200" kern="1200" dirty="0" smtClean="0">
              <a:solidFill>
                <a:schemeClr val="tx1"/>
              </a:solidFill>
              <a:effectLst/>
              <a:latin typeface="+mn-lt"/>
              <a:ea typeface="+mn-ea"/>
              <a:cs typeface="+mn-cs"/>
            </a:endParaRPr>
          </a:p>
          <a:p>
            <a:endParaRPr kumimoji="1" lang="zh-CN" altLang="en-US" dirty="0"/>
          </a:p>
        </p:txBody>
      </p:sp>
      <p:sp>
        <p:nvSpPr>
          <p:cNvPr id="4" name="幻灯片编号占位符 3"/>
          <p:cNvSpPr>
            <a:spLocks noGrp="1"/>
          </p:cNvSpPr>
          <p:nvPr>
            <p:ph type="sldNum" sz="quarter" idx="10"/>
          </p:nvPr>
        </p:nvSpPr>
        <p:spPr/>
        <p:txBody>
          <a:bodyPr/>
          <a:lstStyle/>
          <a:p>
            <a:fld id="{2C0F2E19-56D9-45D3-9CE0-D6724FF10515}" type="slidenum">
              <a:rPr lang="zh-CN" altLang="en-US" smtClean="0"/>
              <a:pPr/>
              <a:t>32</a:t>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F3D3BA3-0622-449F-92B4-638B57A161E3}" type="slidenum">
              <a:rPr lang="zh-CN" altLang="en-US" smtClean="0"/>
              <a:pPr/>
              <a:t>33</a:t>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223DBC5-116C-4F1F-AFA9-18B4EAC4DAAD}" type="slidenum">
              <a:rPr lang="zh-CN" altLang="en-US" smtClean="0"/>
              <a:pPr/>
              <a:t>34</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zh-CN" sz="1200" kern="1200" dirty="0" smtClean="0">
                <a:solidFill>
                  <a:schemeClr val="tx1"/>
                </a:solidFill>
                <a:effectLst/>
                <a:latin typeface="+mn-lt"/>
                <a:ea typeface="+mn-ea"/>
                <a:cs typeface="+mn-cs"/>
              </a:rPr>
              <a:t>在这里我给出了从</a:t>
            </a:r>
            <a:r>
              <a:rPr lang="en-US" altLang="zh-CN" sz="1200" kern="1200" dirty="0" smtClean="0">
                <a:solidFill>
                  <a:schemeClr val="tx1"/>
                </a:solidFill>
                <a:effectLst/>
                <a:latin typeface="+mn-lt"/>
                <a:ea typeface="+mn-ea"/>
                <a:cs typeface="+mn-cs"/>
              </a:rPr>
              <a:t>1919</a:t>
            </a:r>
            <a:r>
              <a:rPr lang="zh-CN" altLang="zh-CN" sz="1200" kern="1200" dirty="0" smtClean="0">
                <a:solidFill>
                  <a:schemeClr val="tx1"/>
                </a:solidFill>
                <a:effectLst/>
                <a:latin typeface="+mn-lt"/>
                <a:ea typeface="+mn-ea"/>
                <a:cs typeface="+mn-cs"/>
              </a:rPr>
              <a:t>年开始到</a:t>
            </a:r>
            <a:r>
              <a:rPr lang="en-US" altLang="zh-CN" sz="1200" kern="1200" dirty="0" smtClean="0">
                <a:solidFill>
                  <a:schemeClr val="tx1"/>
                </a:solidFill>
                <a:effectLst/>
                <a:latin typeface="+mn-lt"/>
                <a:ea typeface="+mn-ea"/>
                <a:cs typeface="+mn-cs"/>
              </a:rPr>
              <a:t>19</a:t>
            </a:r>
            <a:r>
              <a:rPr lang="zh-CN" altLang="zh-CN" sz="1200" kern="1200" dirty="0" smtClean="0">
                <a:solidFill>
                  <a:schemeClr val="tx1"/>
                </a:solidFill>
                <a:effectLst/>
                <a:latin typeface="+mn-lt"/>
                <a:ea typeface="+mn-ea"/>
                <a:cs typeface="+mn-cs"/>
              </a:rPr>
              <a:t>年这</a:t>
            </a:r>
            <a:r>
              <a:rPr lang="en-US" altLang="zh-CN" sz="1200" kern="1200" dirty="0" smtClean="0">
                <a:solidFill>
                  <a:schemeClr val="tx1"/>
                </a:solidFill>
                <a:effectLst/>
                <a:latin typeface="+mn-lt"/>
                <a:ea typeface="+mn-ea"/>
                <a:cs typeface="+mn-cs"/>
              </a:rPr>
              <a:t>100</a:t>
            </a:r>
            <a:r>
              <a:rPr lang="zh-CN" altLang="zh-CN" sz="1200" kern="1200" dirty="0" smtClean="0">
                <a:solidFill>
                  <a:schemeClr val="tx1"/>
                </a:solidFill>
                <a:effectLst/>
                <a:latin typeface="+mn-lt"/>
                <a:ea typeface="+mn-ea"/>
                <a:cs typeface="+mn-cs"/>
              </a:rPr>
              <a:t>年间发生的代表性实践，希望让同学们能够调动起历史上学过的已有知识，并进行分类，形成对中国共产党领导人民站起来、富起来、强起来的时间线索.关注中国从中国共产党诞生后带领人民站起来、富起来、强起来的总的历程：</a:t>
            </a:r>
          </a:p>
          <a:p>
            <a:endParaRPr kumimoji="1" lang="zh-CN" altLang="en-US" dirty="0"/>
          </a:p>
        </p:txBody>
      </p:sp>
      <p:sp>
        <p:nvSpPr>
          <p:cNvPr id="4" name="幻灯片编号占位符 3"/>
          <p:cNvSpPr>
            <a:spLocks noGrp="1"/>
          </p:cNvSpPr>
          <p:nvPr>
            <p:ph type="sldNum" sz="quarter" idx="10"/>
          </p:nvPr>
        </p:nvSpPr>
        <p:spPr/>
        <p:txBody>
          <a:bodyPr/>
          <a:lstStyle/>
          <a:p>
            <a:fld id="{2C0F2E19-56D9-45D3-9CE0-D6724FF10515}" type="slidenum">
              <a:rPr lang="zh-CN" altLang="en-US" smtClean="0"/>
              <a:pPr/>
              <a:t>3</a:t>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31075" name="备注占位符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zh-CN" sz="1200" kern="1200" dirty="0" smtClean="0">
                <a:solidFill>
                  <a:schemeClr val="tx1"/>
                </a:solidFill>
                <a:effectLst/>
                <a:latin typeface="+mn-lt"/>
                <a:ea typeface="+mn-ea"/>
                <a:cs typeface="+mn-cs"/>
              </a:rPr>
              <a:t>现在我们来看一下本节课的逻辑结构，第二框题根据时间脉络可以清晰的分为三个子目：即站起来、富起来、强起来三个环节，</a:t>
            </a:r>
          </a:p>
          <a:p>
            <a:endParaRPr lang="zh-CN" altLang="en-US" dirty="0">
              <a:latin typeface="Bitter" pitchFamily="50" charset="0"/>
            </a:endParaRPr>
          </a:p>
        </p:txBody>
      </p:sp>
      <p:sp>
        <p:nvSpPr>
          <p:cNvPr id="131076"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4300">
                <a:solidFill>
                  <a:schemeClr val="tx1"/>
                </a:solidFill>
                <a:latin typeface="Arial" panose="020B0604020202020204" pitchFamily="34" charset="0"/>
                <a:ea typeface="宋体" panose="02010600030101010101" pitchFamily="2" charset="-122"/>
              </a:defRPr>
            </a:lvl1pPr>
            <a:lvl2pPr marL="742950" indent="-285750">
              <a:defRPr sz="4300">
                <a:solidFill>
                  <a:schemeClr val="tx1"/>
                </a:solidFill>
                <a:latin typeface="Arial" panose="020B0604020202020204" pitchFamily="34" charset="0"/>
                <a:ea typeface="宋体" panose="02010600030101010101" pitchFamily="2" charset="-122"/>
              </a:defRPr>
            </a:lvl2pPr>
            <a:lvl3pPr marL="1143000" indent="-228600">
              <a:defRPr sz="4300">
                <a:solidFill>
                  <a:schemeClr val="tx1"/>
                </a:solidFill>
                <a:latin typeface="Arial" panose="020B0604020202020204" pitchFamily="34" charset="0"/>
                <a:ea typeface="宋体" panose="02010600030101010101" pitchFamily="2" charset="-122"/>
              </a:defRPr>
            </a:lvl3pPr>
            <a:lvl4pPr marL="1600200" indent="-228600">
              <a:defRPr sz="4300">
                <a:solidFill>
                  <a:schemeClr val="tx1"/>
                </a:solidFill>
                <a:latin typeface="Arial" panose="020B0604020202020204" pitchFamily="34" charset="0"/>
                <a:ea typeface="宋体" panose="02010600030101010101" pitchFamily="2" charset="-122"/>
              </a:defRPr>
            </a:lvl4pPr>
            <a:lvl5pPr marL="2057400" indent="-228600">
              <a:defRPr sz="4300">
                <a:solidFill>
                  <a:schemeClr val="tx1"/>
                </a:solidFill>
                <a:latin typeface="Arial" panose="020B0604020202020204" pitchFamily="34" charset="0"/>
                <a:ea typeface="宋体" panose="02010600030101010101" pitchFamily="2" charset="-122"/>
              </a:defRPr>
            </a:lvl5pPr>
            <a:lvl6pPr marL="2514600" indent="-228600" defTabSz="2176780" eaLnBrk="0" fontAlgn="base" hangingPunct="0">
              <a:spcBef>
                <a:spcPct val="0"/>
              </a:spcBef>
              <a:spcAft>
                <a:spcPct val="0"/>
              </a:spcAft>
              <a:defRPr sz="4300">
                <a:solidFill>
                  <a:schemeClr val="tx1"/>
                </a:solidFill>
                <a:latin typeface="Arial" panose="020B0604020202020204" pitchFamily="34" charset="0"/>
                <a:ea typeface="宋体" panose="02010600030101010101" pitchFamily="2" charset="-122"/>
              </a:defRPr>
            </a:lvl6pPr>
            <a:lvl7pPr marL="2971800" indent="-228600" defTabSz="2176780" eaLnBrk="0" fontAlgn="base" hangingPunct="0">
              <a:spcBef>
                <a:spcPct val="0"/>
              </a:spcBef>
              <a:spcAft>
                <a:spcPct val="0"/>
              </a:spcAft>
              <a:defRPr sz="4300">
                <a:solidFill>
                  <a:schemeClr val="tx1"/>
                </a:solidFill>
                <a:latin typeface="Arial" panose="020B0604020202020204" pitchFamily="34" charset="0"/>
                <a:ea typeface="宋体" panose="02010600030101010101" pitchFamily="2" charset="-122"/>
              </a:defRPr>
            </a:lvl7pPr>
            <a:lvl8pPr marL="3429000" indent="-228600" defTabSz="2176780" eaLnBrk="0" fontAlgn="base" hangingPunct="0">
              <a:spcBef>
                <a:spcPct val="0"/>
              </a:spcBef>
              <a:spcAft>
                <a:spcPct val="0"/>
              </a:spcAft>
              <a:defRPr sz="4300">
                <a:solidFill>
                  <a:schemeClr val="tx1"/>
                </a:solidFill>
                <a:latin typeface="Arial" panose="020B0604020202020204" pitchFamily="34" charset="0"/>
                <a:ea typeface="宋体" panose="02010600030101010101" pitchFamily="2" charset="-122"/>
              </a:defRPr>
            </a:lvl8pPr>
            <a:lvl9pPr marL="3886200" indent="-228600" defTabSz="2176780" eaLnBrk="0" fontAlgn="base" hangingPunct="0">
              <a:spcBef>
                <a:spcPct val="0"/>
              </a:spcBef>
              <a:spcAft>
                <a:spcPct val="0"/>
              </a:spcAft>
              <a:defRPr sz="4300">
                <a:solidFill>
                  <a:schemeClr val="tx1"/>
                </a:solidFill>
                <a:latin typeface="Arial" panose="020B0604020202020204" pitchFamily="34" charset="0"/>
                <a:ea typeface="宋体" panose="02010600030101010101" pitchFamily="2" charset="-122"/>
              </a:defRPr>
            </a:lvl9pPr>
          </a:lstStyle>
          <a:p>
            <a:fld id="{772903A1-4E92-654C-8482-BCC371C2682B}" type="slidenum">
              <a:rPr lang="zh-CN" altLang="en-US" sz="1200">
                <a:latin typeface="Bitter" pitchFamily="50" charset="0"/>
              </a:rPr>
              <a:pPr/>
              <a:t>35</a:t>
            </a:fld>
            <a:endParaRPr lang="zh-CN" altLang="en-US" sz="1200">
              <a:latin typeface="Bitter" pitchFamily="50"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zh-CN" sz="1200" kern="1200" dirty="0" smtClean="0">
                <a:solidFill>
                  <a:schemeClr val="tx1"/>
                </a:solidFill>
                <a:effectLst/>
                <a:latin typeface="+mn-lt"/>
                <a:ea typeface="+mn-ea"/>
                <a:cs typeface="+mn-cs"/>
              </a:rPr>
              <a:t>第一目</a:t>
            </a:r>
            <a:r>
              <a:rPr lang="en-US" altLang="zh-CN" sz="1200"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建立新中国 中国人民站起来</a:t>
            </a:r>
            <a:r>
              <a:rPr lang="en-US" altLang="zh-CN" sz="1200"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，主要阐述中国人民在中国共产党的领导下取得了新民主主义革命的胜利</a:t>
            </a:r>
            <a:r>
              <a:rPr lang="en-US" altLang="zh-CN" sz="1200"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建立了中华人民共和国，从此站起来。开始进行社会主义建设的新探索；第二目</a:t>
            </a:r>
            <a:r>
              <a:rPr lang="en-US" altLang="zh-CN" sz="1200"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实行改革开放 走向民富国强</a:t>
            </a:r>
            <a:r>
              <a:rPr lang="en-US" altLang="zh-CN" sz="1200"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主要阐述改革开放是决定当代中国命运的关键抉择，开创和发展了中国特色社会主义</a:t>
            </a:r>
            <a:r>
              <a:rPr lang="en-US" altLang="zh-CN" sz="1200"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使中国人民逐步富起来</a:t>
            </a:r>
            <a:r>
              <a:rPr lang="en-US" altLang="zh-CN" sz="1200"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中国的综合国力得到显著增强和提升；第三目</a:t>
            </a:r>
            <a:r>
              <a:rPr lang="en-US" altLang="zh-CN" sz="1200"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进入新时代 踏上新征程</a:t>
            </a:r>
            <a:r>
              <a:rPr lang="en-US" altLang="zh-CN" sz="1200"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，主要阐述中国共产党团结带领全国人民，经过长期努力</a:t>
            </a:r>
            <a:r>
              <a:rPr lang="en-US" altLang="zh-CN" sz="1200"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推动中国特色社会主义进入新时代</a:t>
            </a:r>
            <a:r>
              <a:rPr lang="en-US" altLang="zh-CN" sz="1200"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踏上全面建设社会主义现代化强国、实现中华民族伟大复兴的新的历史征程</a:t>
            </a:r>
            <a:r>
              <a:rPr lang="en-US" altLang="zh-CN" sz="1200" kern="1200" dirty="0" smtClean="0">
                <a:solidFill>
                  <a:schemeClr val="tx1"/>
                </a:solidFill>
                <a:effectLst/>
                <a:latin typeface="+mn-lt"/>
                <a:ea typeface="+mn-ea"/>
                <a:cs typeface="+mn-cs"/>
              </a:rPr>
              <a:t>.</a:t>
            </a:r>
            <a:endParaRPr lang="zh-CN" altLang="zh-CN" sz="1200" kern="1200" dirty="0" smtClean="0">
              <a:solidFill>
                <a:schemeClr val="tx1"/>
              </a:solidFill>
              <a:effectLst/>
              <a:latin typeface="+mn-lt"/>
              <a:ea typeface="+mn-ea"/>
              <a:cs typeface="+mn-cs"/>
            </a:endParaRPr>
          </a:p>
          <a:p>
            <a:endParaRPr lang="en-US" altLang="zh-CN" dirty="0" smtClean="0">
              <a:latin typeface="Bitter" pitchFamily="50" charset="0"/>
            </a:endParaRPr>
          </a:p>
        </p:txBody>
      </p:sp>
      <p:sp>
        <p:nvSpPr>
          <p:cNvPr id="4" name="幻灯片编号占位符 3"/>
          <p:cNvSpPr>
            <a:spLocks noGrp="1"/>
          </p:cNvSpPr>
          <p:nvPr>
            <p:ph type="sldNum" sz="quarter" idx="10"/>
          </p:nvPr>
        </p:nvSpPr>
        <p:spPr/>
        <p:txBody>
          <a:bodyPr/>
          <a:lstStyle/>
          <a:p>
            <a:fld id="{2C0F2E19-56D9-45D3-9CE0-D6724FF10515}" type="slidenum">
              <a:rPr lang="zh-CN" altLang="en-US" smtClean="0"/>
              <a:pPr/>
              <a:t>36</a:t>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我们在必修一中重点讲过了中国特色社会主义进入新时代的相关知识，在这里就不再赘述</a:t>
            </a:r>
            <a:endParaRPr kumimoji="1" lang="zh-CN" altLang="en-US" dirty="0"/>
          </a:p>
        </p:txBody>
      </p:sp>
      <p:sp>
        <p:nvSpPr>
          <p:cNvPr id="4" name="幻灯片编号占位符 3"/>
          <p:cNvSpPr>
            <a:spLocks noGrp="1"/>
          </p:cNvSpPr>
          <p:nvPr>
            <p:ph type="sldNum" sz="quarter" idx="10"/>
          </p:nvPr>
        </p:nvSpPr>
        <p:spPr/>
        <p:txBody>
          <a:bodyPr/>
          <a:lstStyle/>
          <a:p>
            <a:fld id="{2C0F2E19-56D9-45D3-9CE0-D6724FF10515}" type="slidenum">
              <a:rPr lang="zh-CN" altLang="en-US" smtClean="0"/>
              <a:pPr/>
              <a:t>40</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mn-ea"/>
                <a:cs typeface="+mn-cs"/>
              </a:rPr>
              <a:t>在这里分享的第二个导入可以采取学生活动的方式进行，将班级学生分成小组，以小组为单位，根据少部分照片提示和相关学科知识，列举中国中国共产党领导中国人民站起来、富起来、强起来过程中，在经济、政治、文化、社会、生态等领域取得的成就。（每个时期写三个）</a:t>
            </a:r>
          </a:p>
          <a:p>
            <a:r>
              <a:rPr lang="en-US" altLang="zh-CN" sz="1200" kern="1200" dirty="0" smtClean="0">
                <a:solidFill>
                  <a:schemeClr val="tx1"/>
                </a:solidFill>
                <a:effectLst/>
                <a:latin typeface="+mn-lt"/>
                <a:ea typeface="+mn-ea"/>
                <a:cs typeface="+mn-cs"/>
              </a:rPr>
              <a:t>   </a:t>
            </a:r>
            <a:r>
              <a:rPr lang="zh-CN" altLang="zh-CN" sz="1200" kern="1200" dirty="0" smtClean="0">
                <a:solidFill>
                  <a:schemeClr val="tx1"/>
                </a:solidFill>
                <a:effectLst/>
                <a:latin typeface="+mn-lt"/>
                <a:ea typeface="+mn-ea"/>
                <a:cs typeface="+mn-cs"/>
              </a:rPr>
              <a:t>游戏规则：限时</a:t>
            </a:r>
            <a:r>
              <a:rPr lang="en-US" altLang="zh-CN" sz="1200" kern="1200" dirty="0" smtClean="0">
                <a:solidFill>
                  <a:schemeClr val="tx1"/>
                </a:solidFill>
                <a:effectLst/>
                <a:latin typeface="+mn-lt"/>
                <a:ea typeface="+mn-ea"/>
                <a:cs typeface="+mn-cs"/>
              </a:rPr>
              <a:t>30</a:t>
            </a:r>
            <a:r>
              <a:rPr lang="zh-CN" altLang="zh-CN" sz="1200" kern="1200" dirty="0" smtClean="0">
                <a:solidFill>
                  <a:schemeClr val="tx1"/>
                </a:solidFill>
                <a:effectLst/>
                <a:latin typeface="+mn-lt"/>
                <a:ea typeface="+mn-ea"/>
                <a:cs typeface="+mn-cs"/>
              </a:rPr>
              <a:t>秒，后说的组不能重复前面说过的成就</a:t>
            </a:r>
          </a:p>
          <a:p>
            <a:r>
              <a:rPr lang="zh-CN" altLang="zh-CN" sz="1200" kern="1200" dirty="0" smtClean="0">
                <a:solidFill>
                  <a:schemeClr val="tx1"/>
                </a:solidFill>
                <a:effectLst/>
                <a:latin typeface="+mn-lt"/>
                <a:ea typeface="+mn-ea"/>
                <a:cs typeface="+mn-cs"/>
              </a:rPr>
              <a:t>通过这样的形式期望能够调动同学们课堂参与的积极性并唤醒同学们对于以往知识的回忆，对中国共产党领导人民站起来、富起来、强起来有一个历史时间感。</a:t>
            </a:r>
          </a:p>
          <a:p>
            <a:endParaRPr kumimoji="1" lang="zh-CN" altLang="en-US" sz="1200" dirty="0">
              <a:latin typeface="楷体" panose="02010609060101010101" charset="-122"/>
              <a:ea typeface="楷体" panose="02010609060101010101" charset="-122"/>
              <a:cs typeface="楷体" panose="02010609060101010101" charset="-122"/>
            </a:endParaRPr>
          </a:p>
        </p:txBody>
      </p:sp>
      <p:sp>
        <p:nvSpPr>
          <p:cNvPr id="4" name="幻灯片编号占位符 3"/>
          <p:cNvSpPr>
            <a:spLocks noGrp="1"/>
          </p:cNvSpPr>
          <p:nvPr>
            <p:ph type="sldNum" sz="quarter" idx="10"/>
          </p:nvPr>
        </p:nvSpPr>
        <p:spPr/>
        <p:txBody>
          <a:bodyPr/>
          <a:lstStyle/>
          <a:p>
            <a:fld id="{2C0F2E19-56D9-45D3-9CE0-D6724FF10515}" type="slidenum">
              <a:rPr lang="zh-CN" altLang="en-US" smtClean="0"/>
              <a:pPr/>
              <a:t>4</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2C0F2E19-56D9-45D3-9CE0-D6724FF10515}" type="slidenum">
              <a:rPr lang="zh-CN" altLang="en-US" smtClean="0"/>
              <a:pPr/>
              <a:t>5</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不提毛泽东本人 是集体智慧的结晶</a:t>
            </a:r>
            <a:endParaRPr kumimoji="1" lang="zh-CN" altLang="en-US" dirty="0"/>
          </a:p>
        </p:txBody>
      </p:sp>
      <p:sp>
        <p:nvSpPr>
          <p:cNvPr id="4" name="幻灯片编号占位符 3"/>
          <p:cNvSpPr>
            <a:spLocks noGrp="1"/>
          </p:cNvSpPr>
          <p:nvPr>
            <p:ph type="sldNum" sz="quarter" idx="10"/>
          </p:nvPr>
        </p:nvSpPr>
        <p:spPr/>
        <p:txBody>
          <a:bodyPr/>
          <a:lstStyle/>
          <a:p>
            <a:fld id="{2C0F2E19-56D9-45D3-9CE0-D6724FF10515}" type="slidenum">
              <a:rPr lang="zh-CN" altLang="en-US" smtClean="0"/>
              <a:pPr/>
              <a:t>6</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mn-ea"/>
                <a:cs typeface="+mn-cs"/>
              </a:rPr>
              <a:t>当同学们对党在革命时期的一切从实际出发、实事求是的做法有了一定的了解后，我这里转向教材，运用了毛泽东在为中国人民政治协商会议第一届全体会议起草的宣言中的一段讲话为素材，引导学生通过冋顾历史，懂得新中国的成立给中国的面貌带来了巨大的改变，认识到“中国人民从此站起来了”的深刻内涵，感悟历经艰难困苦的中华民族获得新生时的自豪、自信和自强。</a:t>
            </a:r>
          </a:p>
          <a:p>
            <a:r>
              <a:rPr lang="zh-CN" altLang="zh-CN" sz="1200" kern="1200" dirty="0" smtClean="0">
                <a:solidFill>
                  <a:schemeClr val="tx1"/>
                </a:solidFill>
                <a:effectLst/>
                <a:latin typeface="+mn-lt"/>
                <a:ea typeface="+mn-ea"/>
                <a:cs typeface="+mn-cs"/>
              </a:rPr>
              <a:t>中共共产党只有一切从实际出发，才能根据中国的实际情况出发，完成反帝反封的革命任务，建立新中国。</a:t>
            </a:r>
          </a:p>
          <a:p>
            <a:r>
              <a:rPr lang="zh-CN" altLang="zh-CN" sz="1200" kern="1200" dirty="0" smtClean="0">
                <a:solidFill>
                  <a:schemeClr val="tx1"/>
                </a:solidFill>
                <a:effectLst/>
                <a:latin typeface="+mn-lt"/>
                <a:ea typeface="+mn-ea"/>
                <a:cs typeface="+mn-cs"/>
              </a:rPr>
              <a:t>在这里，我们也应该联系当时的时代背景</a:t>
            </a:r>
            <a:r>
              <a:rPr lang="en-US" altLang="zh-CN" sz="1200"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思考“中国人民从此站起来 了”的深刻内涵。教师提醒学生思考问题时要联系近代中国的两大历史任务来认识</a:t>
            </a:r>
            <a:r>
              <a:rPr lang="en-US" altLang="zh-CN" sz="1200" kern="1200" dirty="0" smtClean="0">
                <a:solidFill>
                  <a:schemeClr val="tx1"/>
                </a:solidFill>
                <a:effectLst/>
                <a:latin typeface="+mn-lt"/>
                <a:ea typeface="+mn-ea"/>
                <a:cs typeface="+mn-cs"/>
              </a:rPr>
              <a:t>.</a:t>
            </a:r>
            <a:endParaRPr lang="zh-CN" altLang="zh-CN" sz="1200" kern="1200" dirty="0" smtClean="0">
              <a:solidFill>
                <a:schemeClr val="tx1"/>
              </a:solidFill>
              <a:effectLst/>
              <a:latin typeface="+mn-lt"/>
              <a:ea typeface="+mn-ea"/>
              <a:cs typeface="+mn-cs"/>
            </a:endParaRPr>
          </a:p>
          <a:p>
            <a:r>
              <a:rPr lang="zh-CN" altLang="zh-CN" sz="1200" kern="1200" dirty="0" smtClean="0">
                <a:solidFill>
                  <a:schemeClr val="tx1"/>
                </a:solidFill>
                <a:effectLst/>
                <a:latin typeface="+mn-lt"/>
                <a:ea typeface="+mn-ea"/>
                <a:cs typeface="+mn-cs"/>
              </a:rPr>
              <a:t>可以进一步拓展深化</a:t>
            </a:r>
            <a:r>
              <a:rPr lang="en-US" altLang="zh-CN" sz="1200"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引导学生展开讨论：从哪些地方可以看出“站起来了”？学生分享自己对“中国人民从此站起来了”的认识。</a:t>
            </a:r>
          </a:p>
          <a:p>
            <a:r>
              <a:rPr lang="zh-CN" altLang="zh-CN" sz="1200" kern="1200" dirty="0" smtClean="0">
                <a:solidFill>
                  <a:schemeClr val="tx1"/>
                </a:solidFill>
                <a:effectLst/>
                <a:latin typeface="+mn-lt"/>
                <a:ea typeface="+mn-ea"/>
                <a:cs typeface="+mn-cs"/>
              </a:rPr>
              <a:t>教师引导学生进一步思考：中华人民共和国的成立</a:t>
            </a:r>
            <a:r>
              <a:rPr lang="en-US" altLang="zh-CN" sz="1200"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使四万万七千五百万中国人民成为了国家的主人</a:t>
            </a:r>
            <a:r>
              <a:rPr lang="en-US" altLang="zh-CN" sz="1200"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为了彻底改变旧中国贫穷落后的面貌</a:t>
            </a:r>
            <a:r>
              <a:rPr lang="en-US" altLang="zh-CN" sz="1200"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实现国家富强和人民幸福</a:t>
            </a:r>
            <a:r>
              <a:rPr lang="en-US" altLang="zh-CN" sz="1200"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党领导人民还作了哪些努力？取得了哪些成就？</a:t>
            </a:r>
          </a:p>
          <a:p>
            <a:endParaRPr lang="zh-CN" altLang="zh-CN" sz="1200" kern="1200" dirty="0">
              <a:solidFill>
                <a:schemeClr val="tx1"/>
              </a:solidFill>
              <a:effectLst/>
              <a:latin typeface="+mn-lt"/>
              <a:ea typeface="+mn-ea"/>
              <a:cs typeface="+mn-cs"/>
            </a:endParaRPr>
          </a:p>
        </p:txBody>
      </p:sp>
      <p:sp>
        <p:nvSpPr>
          <p:cNvPr id="4" name="幻灯片编号占位符 3"/>
          <p:cNvSpPr>
            <a:spLocks noGrp="1"/>
          </p:cNvSpPr>
          <p:nvPr>
            <p:ph type="sldNum" sz="quarter" idx="10"/>
          </p:nvPr>
        </p:nvSpPr>
        <p:spPr/>
        <p:txBody>
          <a:bodyPr/>
          <a:lstStyle/>
          <a:p>
            <a:fld id="{2C0F2E19-56D9-45D3-9CE0-D6724FF10515}" type="slidenum">
              <a:rPr lang="zh-CN" altLang="en-US" smtClean="0"/>
              <a:pPr/>
              <a:t>7</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通过同学们的充分讨论，老师给出总结</a:t>
            </a:r>
            <a:endParaRPr kumimoji="1" lang="zh-CN" altLang="en-US" dirty="0"/>
          </a:p>
        </p:txBody>
      </p:sp>
      <p:sp>
        <p:nvSpPr>
          <p:cNvPr id="4" name="幻灯片编号占位符 3"/>
          <p:cNvSpPr>
            <a:spLocks noGrp="1"/>
          </p:cNvSpPr>
          <p:nvPr>
            <p:ph type="sldNum" sz="quarter" idx="10"/>
          </p:nvPr>
        </p:nvSpPr>
        <p:spPr/>
        <p:txBody>
          <a:bodyPr/>
          <a:lstStyle/>
          <a:p>
            <a:fld id="{2C0F2E19-56D9-45D3-9CE0-D6724FF10515}" type="slidenum">
              <a:rPr lang="zh-CN" altLang="en-US" smtClean="0"/>
              <a:pPr/>
              <a:t>8</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下面，我们回归教材，再次确认知识要点，</a:t>
            </a:r>
            <a:endParaRPr kumimoji="1" lang="en-US" altLang="zh-CN" dirty="0" smtClean="0"/>
          </a:p>
        </p:txBody>
      </p:sp>
      <p:sp>
        <p:nvSpPr>
          <p:cNvPr id="4" name="幻灯片编号占位符 3"/>
          <p:cNvSpPr>
            <a:spLocks noGrp="1"/>
          </p:cNvSpPr>
          <p:nvPr>
            <p:ph type="sldNum" sz="quarter" idx="10"/>
          </p:nvPr>
        </p:nvSpPr>
        <p:spPr/>
        <p:txBody>
          <a:bodyPr/>
          <a:lstStyle/>
          <a:p>
            <a:fld id="{2C0F2E19-56D9-45D3-9CE0-D6724FF10515}" type="slidenum">
              <a:rPr lang="zh-CN" altLang="en-US" smtClean="0"/>
              <a:pPr/>
              <a:t>9</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cstate="print">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920834" y="4299696"/>
            <a:ext cx="10222992" cy="80683"/>
          </a:xfrm>
          <a:prstGeom prst="rect">
            <a:avLst/>
          </a:prstGeom>
          <a:blipFill dpi="0" rotWithShape="1">
            <a:blip r:embed="rId2" cstate="print">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920834" y="1484779"/>
            <a:ext cx="10222992" cy="2743200"/>
          </a:xfrm>
          <a:prstGeom prst="rect">
            <a:avLst/>
          </a:prstGeom>
          <a:blipFill dpi="0" rotWithShape="1">
            <a:blip r:embed="rId2" cstate="print">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cstate="print">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zh-CN" altLang="en-US" smtClean="0"/>
              <a:t>单击此处编辑母版副标题样式</a:t>
            </a:r>
            <a:endParaRPr lang="en-US" dirty="0"/>
          </a:p>
        </p:txBody>
      </p:sp>
      <p:sp>
        <p:nvSpPr>
          <p:cNvPr id="4" name="Date Placeholder 3"/>
          <p:cNvSpPr>
            <a:spLocks noGrp="1"/>
          </p:cNvSpPr>
          <p:nvPr>
            <p:ph type="dt" sz="half" idx="10"/>
          </p:nvPr>
        </p:nvSpPr>
        <p:spPr/>
        <p:txBody>
          <a:bodyPr/>
          <a:lstStyle/>
          <a:p>
            <a:fld id="{B8B13A92-E8AB-4226-B3C4-31C054F4869F}" type="datetimeFigureOut">
              <a:rPr lang="zh-CN" altLang="en-US" smtClean="0"/>
              <a:pPr/>
              <a:t>2021/3/23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909FE62F-A22A-49C6-A0BF-69A19DD5F0FB}" type="slidenum">
              <a:rPr lang="zh-CN" altLang="en-US" smtClean="0"/>
              <a:pPr/>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800">
        <p:random/>
      </p:transition>
    </mc:Choice>
    <mc:Fallback xmlns="">
      <p:transition spd="slow">
        <p:random/>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a:p>
        </p:txBody>
      </p:sp>
      <p:sp>
        <p:nvSpPr>
          <p:cNvPr id="3" name="Vertical Text Placeholder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a:p>
        </p:txBody>
      </p:sp>
      <p:sp>
        <p:nvSpPr>
          <p:cNvPr id="4" name="Date Placeholder 3"/>
          <p:cNvSpPr>
            <a:spLocks noGrp="1"/>
          </p:cNvSpPr>
          <p:nvPr>
            <p:ph type="dt" sz="half" idx="10"/>
          </p:nvPr>
        </p:nvSpPr>
        <p:spPr/>
        <p:txBody>
          <a:bodyPr/>
          <a:lstStyle/>
          <a:p>
            <a:fld id="{B8B13A92-E8AB-4226-B3C4-31C054F4869F}" type="datetimeFigureOut">
              <a:rPr lang="zh-CN" altLang="en-US" smtClean="0"/>
              <a:pPr/>
              <a:t>2021/3/23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09FE62F-A22A-49C6-A0BF-69A19DD5F0FB}" type="slidenum">
              <a:rPr lang="zh-CN" altLang="en-US" smtClean="0"/>
              <a:pPr/>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800">
        <p:random/>
      </p:transition>
    </mc:Choice>
    <mc:Fallback xmlns="">
      <p:transition spd="slow">
        <p:random/>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Date Placeholder 3"/>
          <p:cNvSpPr>
            <a:spLocks noGrp="1"/>
          </p:cNvSpPr>
          <p:nvPr>
            <p:ph type="dt" sz="half" idx="10"/>
          </p:nvPr>
        </p:nvSpPr>
        <p:spPr/>
        <p:txBody>
          <a:bodyPr/>
          <a:lstStyle/>
          <a:p>
            <a:fld id="{B8B13A92-E8AB-4226-B3C4-31C054F4869F}" type="datetimeFigureOut">
              <a:rPr lang="zh-CN" altLang="en-US" smtClean="0"/>
              <a:pPr/>
              <a:t>2021/3/23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09FE62F-A22A-49C6-A0BF-69A19DD5F0FB}" type="slidenum">
              <a:rPr lang="zh-CN" altLang="en-US" smtClean="0"/>
              <a:pPr/>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800">
        <p:random/>
      </p:transition>
    </mc:Choice>
    <mc:Fallback xmlns="">
      <p:transition spd="slow">
        <p:random/>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图片与标题">
    <p:spTree>
      <p:nvGrpSpPr>
        <p:cNvPr id="1" name=""/>
        <p:cNvGrpSpPr/>
        <p:nvPr/>
      </p:nvGrpSpPr>
      <p:grpSpPr>
        <a:xfrm>
          <a:off x="0" y="0"/>
          <a:ext cx="0" cy="0"/>
          <a:chOff x="0" y="0"/>
          <a:chExt cx="0" cy="0"/>
        </a:xfrm>
      </p:grpSpPr>
      <p:sp>
        <p:nvSpPr>
          <p:cNvPr id="9" name="矩形 8"/>
          <p:cNvSpPr/>
          <p:nvPr userDrawn="1"/>
        </p:nvSpPr>
        <p:spPr>
          <a:xfrm>
            <a:off x="0" y="0"/>
            <a:ext cx="12192000" cy="6858000"/>
          </a:xfrm>
          <a:prstGeom prst="rect">
            <a:avLst/>
          </a:prstGeom>
          <a:gradFill flip="none" rotWithShape="1">
            <a:gsLst>
              <a:gs pos="96471">
                <a:srgbClr val="F2DEDD"/>
              </a:gs>
              <a:gs pos="66000">
                <a:srgbClr val="FEFDFC"/>
              </a:gs>
              <a:gs pos="0">
                <a:srgbClr val="F9E7E3"/>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descr="图片1"/>
          <p:cNvPicPr>
            <a:picLocks noChangeAspect="1"/>
          </p:cNvPicPr>
          <p:nvPr userDrawn="1"/>
        </p:nvPicPr>
        <p:blipFill>
          <a:blip r:embed="rId2" cstate="print"/>
          <a:stretch>
            <a:fillRect/>
          </a:stretch>
        </p:blipFill>
        <p:spPr>
          <a:xfrm>
            <a:off x="0" y="365760"/>
            <a:ext cx="12192000" cy="6502400"/>
          </a:xfrm>
          <a:prstGeom prst="rect">
            <a:avLst/>
          </a:prstGeom>
        </p:spPr>
      </p:pic>
    </p:spTree>
  </p:cSld>
  <p:clrMapOvr>
    <a:masterClrMapping/>
  </p:clrMapOvr>
  <p:transition>
    <p:blinds dir="vert"/>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第二章">
    <p:bg>
      <p:bgPr>
        <a:solidFill>
          <a:srgbClr val="FFFFF5"/>
        </a:solidFill>
        <a:effectLst/>
      </p:bgPr>
    </p:bg>
    <p:spTree>
      <p:nvGrpSpPr>
        <p:cNvPr id="1" name=""/>
        <p:cNvGrpSpPr/>
        <p:nvPr/>
      </p:nvGrpSpPr>
      <p:grpSpPr>
        <a:xfrm>
          <a:off x="0" y="0"/>
          <a:ext cx="0" cy="0"/>
          <a:chOff x="0" y="0"/>
          <a:chExt cx="0" cy="0"/>
        </a:xfrm>
      </p:grpSpPr>
      <p:sp>
        <p:nvSpPr>
          <p:cNvPr id="5" name="文本框 27"/>
          <p:cNvSpPr txBox="1">
            <a:spLocks noChangeArrowheads="1"/>
          </p:cNvSpPr>
          <p:nvPr userDrawn="1"/>
        </p:nvSpPr>
        <p:spPr bwMode="auto">
          <a:xfrm>
            <a:off x="7900268" y="6444476"/>
            <a:ext cx="339067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1pPr>
            <a:lvl2pPr marL="742950" indent="-285750">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2pPr>
            <a:lvl3pPr marL="1143000" indent="-228600">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3pPr>
            <a:lvl4pPr marL="1600200" indent="-228600">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4pPr>
            <a:lvl5pPr marL="2057400" indent="-228600">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9pPr>
          </a:lstStyle>
          <a:p>
            <a:pPr defTabSz="1219200">
              <a:defRPr/>
            </a:pPr>
            <a:r>
              <a:rPr lang="zh-CN" altLang="en-US" sz="1200" b="1" kern="0" spc="120" dirty="0">
                <a:solidFill>
                  <a:prstClr val="black">
                    <a:lumMod val="50000"/>
                    <a:lumOff val="50000"/>
                  </a:prstClr>
                </a:solidFill>
                <a:latin typeface="微软雅黑" panose="020B0503020204020204" pitchFamily="34" charset="-122"/>
                <a:ea typeface="微软雅黑" panose="020B0503020204020204" pitchFamily="34" charset="-122"/>
              </a:rPr>
              <a:t>习近平新时代中国特色社会主义思想三十讲</a:t>
            </a:r>
            <a:endParaRPr lang="zh-CN" altLang="en-US" sz="1200" b="1" kern="0" spc="120" dirty="0">
              <a:solidFill>
                <a:prstClr val="black">
                  <a:lumMod val="50000"/>
                  <a:lumOff val="50000"/>
                </a:prstClr>
              </a:solidFill>
              <a:latin typeface="华文行楷" panose="02010800040101010101" pitchFamily="2" charset="-122"/>
              <a:ea typeface="华文行楷" panose="02010800040101010101" pitchFamily="2" charset="-122"/>
            </a:endParaRPr>
          </a:p>
        </p:txBody>
      </p:sp>
      <p:sp>
        <p:nvSpPr>
          <p:cNvPr id="8" name="TextBox 2"/>
          <p:cNvSpPr txBox="1">
            <a:spLocks noChangeArrowheads="1"/>
          </p:cNvSpPr>
          <p:nvPr userDrawn="1"/>
        </p:nvSpPr>
        <p:spPr bwMode="auto">
          <a:xfrm>
            <a:off x="263352" y="104386"/>
            <a:ext cx="2515474" cy="307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6" tIns="45719" rIns="91436" bIns="45719" anchor="ctr">
            <a:spAutoFit/>
          </a:bodyPr>
          <a:lstStyle>
            <a:lvl1pPr marL="285750" indent="-285750" defTabSz="182880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1pPr>
            <a:lvl2pPr defTabSz="182880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2pPr>
            <a:lvl3pPr defTabSz="182880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3pPr>
            <a:lvl4pPr defTabSz="182880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4pPr>
            <a:lvl5pPr defTabSz="182880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5pPr>
            <a:lvl6pPr marL="1370330" indent="916305" defTabSz="1828800" eaLnBrk="0" fontAlgn="base" hangingPunct="0">
              <a:spcBef>
                <a:spcPct val="0"/>
              </a:spcBef>
              <a:spcAft>
                <a:spcPct val="0"/>
              </a:spcAft>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6pPr>
            <a:lvl7pPr marL="1827530" indent="916305" defTabSz="1828800" eaLnBrk="0" fontAlgn="base" hangingPunct="0">
              <a:spcBef>
                <a:spcPct val="0"/>
              </a:spcBef>
              <a:spcAft>
                <a:spcPct val="0"/>
              </a:spcAft>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7pPr>
            <a:lvl8pPr marL="2284730" indent="916305" defTabSz="1828800" eaLnBrk="0" fontAlgn="base" hangingPunct="0">
              <a:spcBef>
                <a:spcPct val="0"/>
              </a:spcBef>
              <a:spcAft>
                <a:spcPct val="0"/>
              </a:spcAft>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8pPr>
            <a:lvl9pPr marL="2741930" indent="916305" defTabSz="1828800" eaLnBrk="0" fontAlgn="base" hangingPunct="0">
              <a:spcBef>
                <a:spcPct val="0"/>
              </a:spcBef>
              <a:spcAft>
                <a:spcPct val="0"/>
              </a:spcAft>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9pPr>
          </a:lstStyle>
          <a:p>
            <a:pPr marL="0" indent="0"/>
            <a:r>
              <a:rPr lang="zh-CN" altLang="en-US" sz="1400" b="1" kern="0" spc="120" dirty="0">
                <a:solidFill>
                  <a:prstClr val="black">
                    <a:lumMod val="85000"/>
                    <a:lumOff val="15000"/>
                  </a:prstClr>
                </a:solidFill>
                <a:latin typeface="微软雅黑" panose="020B0503020204020204" pitchFamily="34" charset="-122"/>
                <a:ea typeface="微软雅黑" panose="020B0503020204020204" pitchFamily="34" charset="-122"/>
              </a:rPr>
              <a:t>二、新时代的丰富内涵</a:t>
            </a:r>
          </a:p>
        </p:txBody>
      </p:sp>
      <p:cxnSp>
        <p:nvCxnSpPr>
          <p:cNvPr id="9" name="直接箭头连接符 79"/>
          <p:cNvCxnSpPr/>
          <p:nvPr userDrawn="1"/>
        </p:nvCxnSpPr>
        <p:spPr bwMode="auto">
          <a:xfrm>
            <a:off x="2423592" y="260648"/>
            <a:ext cx="9496548" cy="0"/>
          </a:xfrm>
          <a:prstGeom prst="straightConnector1">
            <a:avLst/>
          </a:prstGeom>
          <a:ln w="6350">
            <a:solidFill>
              <a:srgbClr val="C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userDrawn="1"/>
        </p:nvCxnSpPr>
        <p:spPr>
          <a:xfrm>
            <a:off x="331292" y="6582976"/>
            <a:ext cx="7492900"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7" name="矩形 6"/>
          <p:cNvSpPr>
            <a:spLocks noChangeArrowheads="1"/>
          </p:cNvSpPr>
          <p:nvPr userDrawn="1"/>
        </p:nvSpPr>
        <p:spPr bwMode="auto">
          <a:xfrm>
            <a:off x="11053584" y="6419452"/>
            <a:ext cx="100811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1pPr>
            <a:lvl2pPr marL="742950" indent="-285750">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2pPr>
            <a:lvl3pPr marL="1143000" indent="-228600">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3pPr>
            <a:lvl4pPr marL="1600200" indent="-228600">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4pPr>
            <a:lvl5pPr marL="2057400" indent="-228600">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9pPr>
          </a:lstStyle>
          <a:p>
            <a:pPr algn="ctr" defTabSz="1219200">
              <a:defRPr/>
            </a:pPr>
            <a:r>
              <a:rPr lang="zh-CN" altLang="en-US" sz="1400" dirty="0">
                <a:solidFill>
                  <a:srgbClr val="C00000"/>
                </a:solidFill>
                <a:latin typeface="华文行楷" panose="02010800040101010101" pitchFamily="2" charset="-122"/>
                <a:ea typeface="华文行楷" panose="02010800040101010101" pitchFamily="2" charset="-122"/>
              </a:rPr>
              <a:t>第五讲</a:t>
            </a:r>
            <a:endParaRPr lang="zh-CN" altLang="en-US" sz="1400" dirty="0">
              <a:solidFill>
                <a:srgbClr val="C00000"/>
              </a:solidFill>
            </a:endParaRPr>
          </a:p>
        </p:txBody>
      </p:sp>
    </p:spTree>
  </p:cSld>
  <p:clrMapOvr>
    <a:masterClrMapping/>
  </p:clrMapOvr>
  <mc:AlternateContent xmlns:mc="http://schemas.openxmlformats.org/markup-compatibility/2006" xmlns:p14="http://schemas.microsoft.com/office/powerpoint/2010/main">
    <mc:Choice Requires="p14">
      <p:transition spd="slow" p14:dur="800">
        <p:random/>
      </p:transition>
    </mc:Choice>
    <mc:Fallback xmlns="">
      <p:transition spd="slow">
        <p:random/>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正文】一部分">
    <p:bg>
      <p:bgPr>
        <a:solidFill>
          <a:srgbClr val="FFFFF5"/>
        </a:solidFill>
        <a:effectLst/>
      </p:bgPr>
    </p:bg>
    <p:spTree>
      <p:nvGrpSpPr>
        <p:cNvPr id="1" name=""/>
        <p:cNvGrpSpPr/>
        <p:nvPr/>
      </p:nvGrpSpPr>
      <p:grpSpPr>
        <a:xfrm>
          <a:off x="0" y="0"/>
          <a:ext cx="0" cy="0"/>
          <a:chOff x="0" y="0"/>
          <a:chExt cx="0" cy="0"/>
        </a:xfrm>
      </p:grpSpPr>
      <p:sp>
        <p:nvSpPr>
          <p:cNvPr id="40" name="TextBox 2"/>
          <p:cNvSpPr txBox="1">
            <a:spLocks noChangeArrowheads="1"/>
          </p:cNvSpPr>
          <p:nvPr userDrawn="1"/>
        </p:nvSpPr>
        <p:spPr bwMode="auto">
          <a:xfrm>
            <a:off x="263352" y="104386"/>
            <a:ext cx="4892848" cy="307775"/>
          </a:xfrm>
          <a:prstGeom prst="rect">
            <a:avLst/>
          </a:prstGeom>
          <a:noFill/>
          <a:ln>
            <a:noFill/>
          </a:ln>
        </p:spPr>
        <p:txBody>
          <a:bodyPr wrap="square" lIns="91436" tIns="45719" rIns="91436" bIns="45719" anchor="ctr">
            <a:spAutoFit/>
          </a:bodyPr>
          <a:lstStyle>
            <a:lvl1pPr marL="285750" indent="-285750" defTabSz="182880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1pPr>
            <a:lvl2pPr defTabSz="182880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2pPr>
            <a:lvl3pPr defTabSz="182880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3pPr>
            <a:lvl4pPr defTabSz="182880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4pPr>
            <a:lvl5pPr defTabSz="182880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5pPr>
            <a:lvl6pPr marL="1370330" indent="916305" defTabSz="1828800" eaLnBrk="0" fontAlgn="base" hangingPunct="0">
              <a:spcBef>
                <a:spcPct val="0"/>
              </a:spcBef>
              <a:spcAft>
                <a:spcPct val="0"/>
              </a:spcAft>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6pPr>
            <a:lvl7pPr marL="1827530" indent="916305" defTabSz="1828800" eaLnBrk="0" fontAlgn="base" hangingPunct="0">
              <a:spcBef>
                <a:spcPct val="0"/>
              </a:spcBef>
              <a:spcAft>
                <a:spcPct val="0"/>
              </a:spcAft>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7pPr>
            <a:lvl8pPr marL="2284730" indent="916305" defTabSz="1828800" eaLnBrk="0" fontAlgn="base" hangingPunct="0">
              <a:spcBef>
                <a:spcPct val="0"/>
              </a:spcBef>
              <a:spcAft>
                <a:spcPct val="0"/>
              </a:spcAft>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8pPr>
            <a:lvl9pPr marL="2741930" indent="916305" defTabSz="1828800" eaLnBrk="0" fontAlgn="base" hangingPunct="0">
              <a:spcBef>
                <a:spcPct val="0"/>
              </a:spcBef>
              <a:spcAft>
                <a:spcPct val="0"/>
              </a:spcAft>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9pPr>
          </a:lstStyle>
          <a:p>
            <a:pPr marL="0" indent="0" eaLnBrk="1" hangingPunct="1"/>
            <a:r>
              <a:rPr lang="zh-CN" altLang="en-US" sz="1400" b="1" kern="0" spc="120" dirty="0">
                <a:solidFill>
                  <a:schemeClr val="tx1">
                    <a:lumMod val="85000"/>
                    <a:lumOff val="15000"/>
                  </a:schemeClr>
                </a:solidFill>
                <a:latin typeface="微软雅黑" panose="020B0503020204020204" pitchFamily="34" charset="-122"/>
                <a:ea typeface="微软雅黑" panose="020B0503020204020204" pitchFamily="34" charset="-122"/>
              </a:rPr>
              <a:t>一、中国共产党领导是中国特色社会主义最本质的特征</a:t>
            </a:r>
          </a:p>
        </p:txBody>
      </p:sp>
      <p:cxnSp>
        <p:nvCxnSpPr>
          <p:cNvPr id="41" name="直接箭头连接符 79"/>
          <p:cNvCxnSpPr>
            <a:stCxn id="40" idx="3"/>
          </p:cNvCxnSpPr>
          <p:nvPr userDrawn="1"/>
        </p:nvCxnSpPr>
        <p:spPr bwMode="auto">
          <a:xfrm>
            <a:off x="5156200" y="258274"/>
            <a:ext cx="6700440" cy="2374"/>
          </a:xfrm>
          <a:prstGeom prst="straightConnector1">
            <a:avLst/>
          </a:prstGeom>
          <a:ln w="6350">
            <a:solidFill>
              <a:srgbClr val="C00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2" name="文本框 41"/>
          <p:cNvSpPr txBox="1">
            <a:spLocks noChangeArrowheads="1"/>
          </p:cNvSpPr>
          <p:nvPr userDrawn="1"/>
        </p:nvSpPr>
        <p:spPr bwMode="auto">
          <a:xfrm>
            <a:off x="7900268" y="6444476"/>
            <a:ext cx="3390672" cy="276999"/>
          </a:xfrm>
          <a:prstGeom prst="rect">
            <a:avLst/>
          </a:prstGeom>
          <a:noFill/>
          <a:ln>
            <a:noFill/>
          </a:ln>
        </p:spPr>
        <p:txBody>
          <a:bodyPr wrap="none">
            <a:spAutoFit/>
          </a:bodyPr>
          <a:lstStyle>
            <a:lvl1pPr>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1pPr>
            <a:lvl2pPr marL="742950" indent="-285750">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2pPr>
            <a:lvl3pPr marL="1143000" indent="-228600">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3pPr>
            <a:lvl4pPr marL="1600200" indent="-228600">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4pPr>
            <a:lvl5pPr marL="2057400" indent="-228600">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9pPr>
          </a:lstStyle>
          <a:p>
            <a:pPr eaLnBrk="1" hangingPunct="1">
              <a:defRPr/>
            </a:pPr>
            <a:r>
              <a:rPr lang="zh-CN" altLang="en-US" sz="1200" b="1" kern="0" spc="120" dirty="0">
                <a:solidFill>
                  <a:schemeClr val="tx1">
                    <a:lumMod val="50000"/>
                    <a:lumOff val="50000"/>
                  </a:schemeClr>
                </a:solidFill>
                <a:latin typeface="微软雅黑" panose="020B0503020204020204" pitchFamily="34" charset="-122"/>
                <a:ea typeface="微软雅黑" panose="020B0503020204020204" pitchFamily="34" charset="-122"/>
              </a:rPr>
              <a:t>习近平新时代中国特色社会主义思想三十讲</a:t>
            </a:r>
            <a:endParaRPr lang="zh-CN" altLang="en-US" sz="1200" b="1" kern="0" spc="120" dirty="0">
              <a:solidFill>
                <a:schemeClr val="tx1">
                  <a:lumMod val="50000"/>
                  <a:lumOff val="50000"/>
                </a:schemeClr>
              </a:solidFill>
              <a:latin typeface="华文行楷" panose="02010800040101010101" pitchFamily="2" charset="-122"/>
              <a:ea typeface="华文行楷" panose="02010800040101010101" pitchFamily="2" charset="-122"/>
            </a:endParaRPr>
          </a:p>
        </p:txBody>
      </p:sp>
      <p:sp>
        <p:nvSpPr>
          <p:cNvPr id="43" name="矩形 42"/>
          <p:cNvSpPr>
            <a:spLocks noChangeArrowheads="1"/>
          </p:cNvSpPr>
          <p:nvPr userDrawn="1"/>
        </p:nvSpPr>
        <p:spPr bwMode="auto">
          <a:xfrm>
            <a:off x="11053584" y="6414299"/>
            <a:ext cx="1008112" cy="307777"/>
          </a:xfrm>
          <a:prstGeom prst="rect">
            <a:avLst/>
          </a:prstGeom>
          <a:noFill/>
          <a:ln>
            <a:noFill/>
          </a:ln>
        </p:spPr>
        <p:txBody>
          <a:bodyPr wrap="square" anchor="ctr">
            <a:spAutoFit/>
          </a:bodyPr>
          <a:lstStyle>
            <a:lvl1pPr>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1pPr>
            <a:lvl2pPr marL="742950" indent="-285750">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2pPr>
            <a:lvl3pPr marL="1143000" indent="-228600">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3pPr>
            <a:lvl4pPr marL="1600200" indent="-228600">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4pPr>
            <a:lvl5pPr marL="2057400" indent="-228600">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9pPr>
          </a:lstStyle>
          <a:p>
            <a:pPr algn="ctr" eaLnBrk="1" hangingPunct="1">
              <a:defRPr/>
            </a:pPr>
            <a:r>
              <a:rPr lang="zh-CN" altLang="en-US" sz="1400" dirty="0">
                <a:solidFill>
                  <a:srgbClr val="C00000"/>
                </a:solidFill>
                <a:latin typeface="华文行楷" panose="02010800040101010101" pitchFamily="2" charset="-122"/>
                <a:ea typeface="华文行楷" panose="02010800040101010101" pitchFamily="2" charset="-122"/>
              </a:rPr>
              <a:t>第七讲</a:t>
            </a:r>
            <a:endParaRPr lang="zh-CN" altLang="en-US" sz="1400" dirty="0">
              <a:solidFill>
                <a:srgbClr val="C00000"/>
              </a:solidFill>
            </a:endParaRPr>
          </a:p>
        </p:txBody>
      </p:sp>
      <p:cxnSp>
        <p:nvCxnSpPr>
          <p:cNvPr id="7" name="直接连接符 6"/>
          <p:cNvCxnSpPr/>
          <p:nvPr userDrawn="1"/>
        </p:nvCxnSpPr>
        <p:spPr>
          <a:xfrm>
            <a:off x="327544" y="6582976"/>
            <a:ext cx="7559076"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slow" p14:dur="800">
        <p:random/>
      </p:transition>
    </mc:Choice>
    <mc:Fallback xmlns="">
      <p:transition spd="slow">
        <p:random/>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Date Placeholder 3"/>
          <p:cNvSpPr>
            <a:spLocks noGrp="1"/>
          </p:cNvSpPr>
          <p:nvPr>
            <p:ph type="dt" sz="half" idx="10"/>
          </p:nvPr>
        </p:nvSpPr>
        <p:spPr/>
        <p:txBody>
          <a:bodyPr/>
          <a:lstStyle/>
          <a:p>
            <a:fld id="{B8B13A92-E8AB-4226-B3C4-31C054F4869F}" type="datetimeFigureOut">
              <a:rPr lang="zh-CN" altLang="en-US" smtClean="0"/>
              <a:pPr/>
              <a:t>2021/3/23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09FE62F-A22A-49C6-A0BF-69A19DD5F0FB}" type="slidenum">
              <a:rPr lang="zh-CN" altLang="en-US" smtClean="0"/>
              <a:pPr/>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800">
        <p:random/>
      </p:transition>
    </mc:Choice>
    <mc:Fallback xmlns="">
      <p:transition spd="slow">
        <p:random/>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cstate="print">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a:xfrm>
            <a:off x="8593667" y="6272784"/>
            <a:ext cx="2644309" cy="365125"/>
          </a:xfrm>
        </p:spPr>
        <p:txBody>
          <a:bodyPr/>
          <a:lstStyle/>
          <a:p>
            <a:fld id="{B8B13A92-E8AB-4226-B3C4-31C054F4869F}" type="datetimeFigureOut">
              <a:rPr lang="zh-CN" altLang="en-US" smtClean="0"/>
              <a:pPr/>
              <a:t>2021/3/23</a:t>
            </a:fld>
            <a:endParaRPr lang="zh-CN" altLang="en-US"/>
          </a:p>
        </p:txBody>
      </p:sp>
      <p:sp>
        <p:nvSpPr>
          <p:cNvPr id="5" name="Footer Placeholder 4"/>
          <p:cNvSpPr>
            <a:spLocks noGrp="1"/>
          </p:cNvSpPr>
          <p:nvPr>
            <p:ph type="ftr" sz="quarter" idx="11"/>
          </p:nvPr>
        </p:nvSpPr>
        <p:spPr>
          <a:xfrm>
            <a:off x="2182708" y="6272784"/>
            <a:ext cx="6327648" cy="365125"/>
          </a:xfrm>
        </p:spPr>
        <p:txBody>
          <a:bodyPr/>
          <a:lstStyle/>
          <a:p>
            <a:endParaRPr lang="zh-CN" altLang="en-US"/>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cstate="print">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909FE62F-A22A-49C6-A0BF-69A19DD5F0FB}" type="slidenum">
              <a:rPr lang="zh-CN" altLang="en-US" smtClean="0"/>
              <a:pPr/>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800">
        <p:random/>
      </p:transition>
    </mc:Choice>
    <mc:Fallback xmlns="">
      <p:transition spd="slow">
        <p:random/>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5" name="Date Placeholder 4"/>
          <p:cNvSpPr>
            <a:spLocks noGrp="1"/>
          </p:cNvSpPr>
          <p:nvPr>
            <p:ph type="dt" sz="half" idx="10"/>
          </p:nvPr>
        </p:nvSpPr>
        <p:spPr/>
        <p:txBody>
          <a:bodyPr/>
          <a:lstStyle/>
          <a:p>
            <a:fld id="{B8B13A92-E8AB-4226-B3C4-31C054F4869F}" type="datetimeFigureOut">
              <a:rPr lang="zh-CN" altLang="en-US" smtClean="0"/>
              <a:pPr/>
              <a:t>2021/3/23</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909FE62F-A22A-49C6-A0BF-69A19DD5F0FB}" type="slidenum">
              <a:rPr lang="zh-CN" altLang="en-US" smtClean="0"/>
              <a:pPr/>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800">
        <p:random/>
      </p:transition>
    </mc:Choice>
    <mc:Fallback xmlns="">
      <p:transition spd="slow">
        <p:random/>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比较">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7" name="Date Placeholder 6"/>
          <p:cNvSpPr>
            <a:spLocks noGrp="1"/>
          </p:cNvSpPr>
          <p:nvPr>
            <p:ph type="dt" sz="half" idx="10"/>
          </p:nvPr>
        </p:nvSpPr>
        <p:spPr/>
        <p:txBody>
          <a:bodyPr/>
          <a:lstStyle/>
          <a:p>
            <a:fld id="{B8B13A92-E8AB-4226-B3C4-31C054F4869F}" type="datetimeFigureOut">
              <a:rPr lang="zh-CN" altLang="en-US" smtClean="0"/>
              <a:pPr/>
              <a:t>2021/3/23</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909FE62F-A22A-49C6-A0BF-69A19DD5F0FB}" type="slidenum">
              <a:rPr lang="zh-CN" altLang="en-US" smtClean="0"/>
              <a:pPr/>
              <a:t>‹#›</a:t>
            </a:fld>
            <a:endParaRPr lang="zh-CN" altLang="en-US"/>
          </a:p>
        </p:txBody>
      </p:sp>
      <p:sp>
        <p:nvSpPr>
          <p:cNvPr id="10" name="Title 9"/>
          <p:cNvSpPr>
            <a:spLocks noGrp="1"/>
          </p:cNvSpPr>
          <p:nvPr>
            <p:ph type="title"/>
          </p:nvPr>
        </p:nvSpPr>
        <p:spPr/>
        <p:txBody>
          <a:bodyPr/>
          <a:lstStyle/>
          <a:p>
            <a:r>
              <a:rPr lang="zh-CN" altLang="en-US" smtClean="0"/>
              <a:t>单击此处编辑母版标题样式</a:t>
            </a:r>
            <a:endParaRPr lang="en-US" dirty="0"/>
          </a:p>
        </p:txBody>
      </p:sp>
    </p:spTree>
  </p:cSld>
  <p:clrMapOvr>
    <a:masterClrMapping/>
  </p:clrMapOvr>
  <mc:AlternateContent xmlns:mc="http://schemas.openxmlformats.org/markup-compatibility/2006" xmlns:p14="http://schemas.microsoft.com/office/powerpoint/2010/main">
    <mc:Choice Requires="p14">
      <p:transition spd="slow" p14:dur="800">
        <p:random/>
      </p:transition>
    </mc:Choice>
    <mc:Fallback xmlns="">
      <p:transition spd="slow">
        <p:random/>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仅标题">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B8B13A92-E8AB-4226-B3C4-31C054F4869F}" type="datetimeFigureOut">
              <a:rPr lang="zh-CN" altLang="en-US" smtClean="0"/>
              <a:pPr/>
              <a:t>2021/3/23</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909FE62F-A22A-49C6-A0BF-69A19DD5F0FB}" type="slidenum">
              <a:rPr lang="zh-CN" altLang="en-US" smtClean="0"/>
              <a:pPr/>
              <a:t>‹#›</a:t>
            </a:fld>
            <a:endParaRPr lang="zh-CN" altLang="en-US"/>
          </a:p>
        </p:txBody>
      </p:sp>
      <p:sp>
        <p:nvSpPr>
          <p:cNvPr id="6" name="Title 5"/>
          <p:cNvSpPr>
            <a:spLocks noGrp="1"/>
          </p:cNvSpPr>
          <p:nvPr>
            <p:ph type="title"/>
          </p:nvPr>
        </p:nvSpPr>
        <p:spPr/>
        <p:txBody>
          <a:bodyPr/>
          <a:lstStyle/>
          <a:p>
            <a:r>
              <a:rPr lang="zh-CN" altLang="en-US" smtClean="0"/>
              <a:t>单击此处编辑母版标题样式</a:t>
            </a:r>
            <a:endParaRPr lang="en-US"/>
          </a:p>
        </p:txBody>
      </p:sp>
    </p:spTree>
  </p:cSld>
  <p:clrMapOvr>
    <a:masterClrMapping/>
  </p:clrMapOvr>
  <mc:AlternateContent xmlns:mc="http://schemas.openxmlformats.org/markup-compatibility/2006" xmlns:p14="http://schemas.microsoft.com/office/powerpoint/2010/main">
    <mc:Choice Requires="p14">
      <p:transition spd="slow" p14:dur="800">
        <p:random/>
      </p:transition>
    </mc:Choice>
    <mc:Fallback xmlns="">
      <p:transition spd="slow">
        <p:random/>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8B13A92-E8AB-4226-B3C4-31C054F4869F}" type="datetimeFigureOut">
              <a:rPr lang="zh-CN" altLang="en-US" smtClean="0"/>
              <a:pPr/>
              <a:t>2021/3/23</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909FE62F-A22A-49C6-A0BF-69A19DD5F0FB}" type="slidenum">
              <a:rPr lang="zh-CN" altLang="en-US" smtClean="0"/>
              <a:pPr/>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800">
        <p:random/>
      </p:transition>
    </mc:Choice>
    <mc:Fallback xmlns="">
      <p:transition spd="slow">
        <p:random/>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cstate="print">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zh-CN" altLang="en-US" smtClean="0"/>
              <a:t>单击此处编辑母版标题样式</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B8B13A92-E8AB-4226-B3C4-31C054F4869F}" type="datetimeFigureOut">
              <a:rPr lang="zh-CN" altLang="en-US" smtClean="0"/>
              <a:pPr/>
              <a:t>2021/3/23</a:t>
            </a:fld>
            <a:endParaRPr lang="zh-CN" altLang="en-US"/>
          </a:p>
        </p:txBody>
      </p:sp>
      <p:sp>
        <p:nvSpPr>
          <p:cNvPr id="6" name="Footer Placeholder 5"/>
          <p:cNvSpPr>
            <a:spLocks noGrp="1"/>
          </p:cNvSpPr>
          <p:nvPr>
            <p:ph type="ftr" sz="quarter" idx="11"/>
          </p:nvPr>
        </p:nvSpPr>
        <p:spPr/>
        <p:txBody>
          <a:bodyPr/>
          <a:lstStyle/>
          <a:p>
            <a:endParaRPr lang="zh-CN" altLang="en-US"/>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cstate="print">
                <a:duotone>
                  <a:schemeClr val="accent1">
                    <a:shade val="45000"/>
                    <a:satMod val="135000"/>
                  </a:schemeClr>
                  <a:prstClr val="white"/>
                </a:duotone>
                <a:extLst>
                  <a:ext uri="{BEBA8EAE-BF5A-486C-A8C5-ECC9F3942E4B}">
                    <a14:imgProps xmlns:a14="http://schemas.microsoft.com/office/drawing/2010/main">
                      <a14:imgLayer r:embed="rId5">
                        <a14:imgEffect>
                          <a14:brightnessContrast bright="-40000" contrast="20000"/>
                        </a14:imgEffect>
                        <a14:imgEffect>
                          <a14:saturation sat="95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grpSp>
      <p:sp>
        <p:nvSpPr>
          <p:cNvPr id="7" name="Slide Number Placeholder 6"/>
          <p:cNvSpPr>
            <a:spLocks noGrp="1"/>
          </p:cNvSpPr>
          <p:nvPr>
            <p:ph type="sldNum" sz="quarter" idx="12"/>
          </p:nvPr>
        </p:nvSpPr>
        <p:spPr/>
        <p:txBody>
          <a:bodyPr/>
          <a:lstStyle/>
          <a:p>
            <a:fld id="{909FE62F-A22A-49C6-A0BF-69A19DD5F0FB}" type="slidenum">
              <a:rPr lang="zh-CN" altLang="en-US" smtClean="0"/>
              <a:pPr/>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800">
        <p:random/>
      </p:transition>
    </mc:Choice>
    <mc:Fallback xmlns="">
      <p:transition spd="slow">
        <p:random/>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cstate="print">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zh-CN" altLang="en-US" smtClean="0"/>
              <a:t>单击此处编辑母版标题样式</a:t>
            </a:r>
            <a:endParaRPr lang="en-US" dirty="0"/>
          </a:p>
        </p:txBody>
      </p:sp>
      <p:sp>
        <p:nvSpPr>
          <p:cNvPr id="3" name="Picture Placeholder 2"/>
          <p:cNvSpPr>
            <a:spLocks noGrp="1"/>
          </p:cNvSpPr>
          <p:nvPr>
            <p:ph type="pic" idx="1" hasCustomPrompt="1"/>
          </p:nvPr>
        </p:nvSpPr>
        <p:spPr>
          <a:xfrm>
            <a:off x="0" y="0"/>
            <a:ext cx="8303740" cy="6858000"/>
          </a:xfrm>
          <a:solidFill>
            <a:schemeClr val="tx2">
              <a:lumMod val="20000"/>
              <a:lumOff val="80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将图片拖动到占位符，或单击添加图标</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B8B13A92-E8AB-4226-B3C4-31C054F4869F}" type="datetimeFigureOut">
              <a:rPr lang="zh-CN" altLang="en-US" smtClean="0"/>
              <a:pPr/>
              <a:t>2021/3/23</a:t>
            </a:fld>
            <a:endParaRPr lang="zh-CN" altLang="en-US"/>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cstate="print">
                <a:duotone>
                  <a:schemeClr val="accent1">
                    <a:shade val="45000"/>
                    <a:satMod val="135000"/>
                  </a:schemeClr>
                  <a:prstClr val="white"/>
                </a:duotone>
                <a:extLst>
                  <a:ext uri="{BEBA8EAE-BF5A-486C-A8C5-ECC9F3942E4B}">
                    <a14:imgProps xmlns:a14="http://schemas.microsoft.com/office/drawing/2010/main">
                      <a14:imgLayer r:embed="rId5">
                        <a14:imgEffect>
                          <a14:brightnessContrast bright="-40000" contrast="20000"/>
                        </a14:imgEffect>
                        <a14:imgEffect>
                          <a14:saturation sat="95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grpSp>
      <p:sp>
        <p:nvSpPr>
          <p:cNvPr id="7" name="Slide Number Placeholder 6"/>
          <p:cNvSpPr>
            <a:spLocks noGrp="1"/>
          </p:cNvSpPr>
          <p:nvPr>
            <p:ph type="sldNum" sz="quarter" idx="12"/>
          </p:nvPr>
        </p:nvSpPr>
        <p:spPr/>
        <p:txBody>
          <a:bodyPr/>
          <a:lstStyle/>
          <a:p>
            <a:fld id="{909FE62F-A22A-49C6-A0BF-69A19DD5F0FB}" type="slidenum">
              <a:rPr lang="zh-CN" altLang="en-US" smtClean="0"/>
              <a:pPr/>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800">
        <p:random/>
      </p:transition>
    </mc:Choice>
    <mc:Fallback xmlns="">
      <p:transition spd="slow">
        <p:random/>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3.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microsoft.com/office/2007/relationships/hdphoto" Target="../media/hdphoto1.wdp"/><Relationship Id="rId2" Type="http://schemas.openxmlformats.org/officeDocument/2006/relationships/slideLayout" Target="../slideLayouts/slideLayout2.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B8B13A92-E8AB-4226-B3C4-31C054F4869F}" type="datetimeFigureOut">
              <a:rPr lang="zh-CN" altLang="en-US" smtClean="0"/>
              <a:pPr/>
              <a:t>2021/3/23</a:t>
            </a:fld>
            <a:endParaRPr lang="zh-CN" altLang="en-US"/>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zh-CN" altLang="en-US"/>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6" cstate="print">
                <a:duotone>
                  <a:schemeClr val="accent1">
                    <a:shade val="45000"/>
                    <a:satMod val="135000"/>
                  </a:schemeClr>
                  <a:prstClr val="white"/>
                </a:duotone>
                <a:extLst>
                  <a:ext uri="{BEBA8EAE-BF5A-486C-A8C5-ECC9F3942E4B}">
                    <a14:imgProps xmlns:a14="http://schemas.microsoft.com/office/drawing/2010/main">
                      <a14:imgLayer r:embed="rId17">
                        <a14:imgEffect>
                          <a14:brightnessContrast bright="-40000" contrast="20000"/>
                        </a14:imgEffect>
                        <a14:imgEffect>
                          <a14:saturation sat="95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909FE62F-A22A-49C6-A0BF-69A19DD5F0FB}"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mc:AlternateContent xmlns:mc="http://schemas.openxmlformats.org/markup-compatibility/2006" xmlns:p14="http://schemas.microsoft.com/office/powerpoint/2010/main">
    <mc:Choice Requires="p14">
      <p:transition spd="slow" p14:dur="800">
        <p:random/>
      </p:transition>
    </mc:Choice>
    <mc:Fallback xmlns="">
      <p:transition spd="slow">
        <p:random/>
      </p:transition>
    </mc:Fallback>
  </mc:AlternateContent>
  <p:timing>
    <p:tnLst>
      <p:par>
        <p:cTn id="1" dur="indefinite" restart="never" nodeType="tmRoot"/>
      </p:par>
    </p:tnLst>
  </p:timing>
  <p:txStyles>
    <p:titleStyle>
      <a:lvl1pPr algn="l" defTabSz="914400" rtl="0" eaLnBrk="1" latinLnBrk="0" hangingPunct="1">
        <a:lnSpc>
          <a:spcPct val="90000"/>
        </a:lnSpc>
        <a:spcBef>
          <a:spcPct val="0"/>
        </a:spcBef>
        <a:buNone/>
        <a:defRPr sz="5400" kern="1200" cap="all" baseline="0">
          <a:blipFill>
            <a:blip r:embed="rId18">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anose="05000000000000000000"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anose="05000000000000000000"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anose="05000000000000000000"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anose="05000000000000000000"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anose="05000000000000000000" pitchFamily="2" charset="2"/>
        <a:buChar char="§"/>
        <a:defRPr sz="1600" kern="1200">
          <a:solidFill>
            <a:schemeClr val="tx1"/>
          </a:solidFill>
          <a:latin typeface="+mn-lt"/>
          <a:ea typeface="+mn-ea"/>
          <a:cs typeface="+mn-cs"/>
        </a:defRPr>
      </a:lvl5pPr>
      <a:lvl6pPr marL="1600200" indent="-228600" algn="l" defTabSz="914400" rtl="0" eaLnBrk="1" latinLnBrk="0" hangingPunct="1">
        <a:lnSpc>
          <a:spcPct val="90000"/>
        </a:lnSpc>
        <a:spcBef>
          <a:spcPts val="400"/>
        </a:spcBef>
        <a:spcAft>
          <a:spcPts val="200"/>
        </a:spcAft>
        <a:buClr>
          <a:schemeClr val="accent1">
            <a:lumMod val="75000"/>
          </a:schemeClr>
        </a:buClr>
        <a:buSzPct val="85000"/>
        <a:buFont typeface="Wingdings" panose="05000000000000000000" pitchFamily="2" charset="2"/>
        <a:buChar char="§"/>
        <a:defRPr sz="1600" kern="1200">
          <a:solidFill>
            <a:schemeClr val="tx1"/>
          </a:solidFill>
          <a:latin typeface="+mn-lt"/>
          <a:ea typeface="+mn-ea"/>
          <a:cs typeface="+mn-cs"/>
        </a:defRPr>
      </a:lvl6pPr>
      <a:lvl7pPr marL="1899920" indent="-228600" algn="l" defTabSz="914400" rtl="0" eaLnBrk="1" latinLnBrk="0" hangingPunct="1">
        <a:lnSpc>
          <a:spcPct val="90000"/>
        </a:lnSpc>
        <a:spcBef>
          <a:spcPts val="400"/>
        </a:spcBef>
        <a:spcAft>
          <a:spcPts val="200"/>
        </a:spcAft>
        <a:buClr>
          <a:schemeClr val="accent1">
            <a:lumMod val="75000"/>
          </a:schemeClr>
        </a:buClr>
        <a:buSzPct val="85000"/>
        <a:buFont typeface="Wingdings" panose="05000000000000000000" pitchFamily="2" charset="2"/>
        <a:buChar char="§"/>
        <a:defRPr sz="1600" kern="1200">
          <a:solidFill>
            <a:schemeClr val="tx1"/>
          </a:solidFill>
          <a:latin typeface="+mn-lt"/>
          <a:ea typeface="+mn-ea"/>
          <a:cs typeface="+mn-cs"/>
        </a:defRPr>
      </a:lvl7pPr>
      <a:lvl8pPr marL="2200275" indent="-228600" algn="l" defTabSz="914400" rtl="0" eaLnBrk="1" latinLnBrk="0" hangingPunct="1">
        <a:lnSpc>
          <a:spcPct val="90000"/>
        </a:lnSpc>
        <a:spcBef>
          <a:spcPts val="400"/>
        </a:spcBef>
        <a:spcAft>
          <a:spcPts val="200"/>
        </a:spcAft>
        <a:buClr>
          <a:schemeClr val="accent1">
            <a:lumMod val="75000"/>
          </a:schemeClr>
        </a:buClr>
        <a:buSzPct val="85000"/>
        <a:buFont typeface="Wingdings" panose="05000000000000000000" pitchFamily="2" charset="2"/>
        <a:buChar char="§"/>
        <a:defRPr sz="1600" kern="1200">
          <a:solidFill>
            <a:schemeClr val="tx1"/>
          </a:solidFill>
          <a:latin typeface="+mn-lt"/>
          <a:ea typeface="+mn-ea"/>
          <a:cs typeface="+mn-cs"/>
        </a:defRPr>
      </a:lvl8pPr>
      <a:lvl9pPr marL="2499995" indent="-228600" algn="l" defTabSz="914400" rtl="0" eaLnBrk="1" latinLnBrk="0" hangingPunct="1">
        <a:lnSpc>
          <a:spcPct val="90000"/>
        </a:lnSpc>
        <a:spcBef>
          <a:spcPts val="400"/>
        </a:spcBef>
        <a:spcAft>
          <a:spcPts val="200"/>
        </a:spcAft>
        <a:buClr>
          <a:schemeClr val="accent1">
            <a:lumMod val="75000"/>
          </a:schemeClr>
        </a:buClr>
        <a:buSzPct val="85000"/>
        <a:buFont typeface="Wingdings" panose="05000000000000000000"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https://mp.weixin.qq.com/s/H4v67W4-HrRQjT27wmUILg" TargetMode="Externa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7.png"/><Relationship Id="rId7" Type="http://schemas.openxmlformats.org/officeDocument/2006/relationships/hyperlink" Target="&#19977;&#22823;&#25913;&#36896;&#30340;&#25104;&#23601;.mp4"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37.jpeg"/><Relationship Id="rId5" Type="http://schemas.openxmlformats.org/officeDocument/2006/relationships/image" Target="../media/image36.emf"/><Relationship Id="rId4" Type="http://schemas.openxmlformats.org/officeDocument/2006/relationships/image" Target="../media/image35.png"/></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39.jpeg"/></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41.jpeg"/><Relationship Id="rId4" Type="http://schemas.openxmlformats.org/officeDocument/2006/relationships/image" Target="../media/image40.jpeg"/></Relationships>
</file>

<file path=ppt/slides/_rels/slide14.xml.rels><?xml version="1.0" encoding="UTF-8" standalone="yes"?>
<Relationships xmlns="http://schemas.openxmlformats.org/package/2006/relationships"><Relationship Id="rId8" Type="http://schemas.openxmlformats.org/officeDocument/2006/relationships/notesSlide" Target="../notesSlides/notesSlide13.xml"/><Relationship Id="rId13" Type="http://schemas.openxmlformats.org/officeDocument/2006/relationships/image" Target="../media/image45.jpeg"/><Relationship Id="rId3" Type="http://schemas.openxmlformats.org/officeDocument/2006/relationships/tags" Target="../tags/tag8.xml"/><Relationship Id="rId7" Type="http://schemas.openxmlformats.org/officeDocument/2006/relationships/slideLayout" Target="../slideLayouts/slideLayout2.xml"/><Relationship Id="rId12" Type="http://schemas.openxmlformats.org/officeDocument/2006/relationships/image" Target="../media/image44.jpeg"/><Relationship Id="rId2" Type="http://schemas.openxmlformats.org/officeDocument/2006/relationships/tags" Target="../tags/tag7.xml"/><Relationship Id="rId16" Type="http://schemas.openxmlformats.org/officeDocument/2006/relationships/image" Target="../media/image47.png"/><Relationship Id="rId1" Type="http://schemas.openxmlformats.org/officeDocument/2006/relationships/tags" Target="../tags/tag6.xml"/><Relationship Id="rId6" Type="http://schemas.openxmlformats.org/officeDocument/2006/relationships/tags" Target="../tags/tag11.xml"/><Relationship Id="rId11" Type="http://schemas.openxmlformats.org/officeDocument/2006/relationships/image" Target="../media/image43.png"/><Relationship Id="rId5" Type="http://schemas.openxmlformats.org/officeDocument/2006/relationships/tags" Target="../tags/tag10.xml"/><Relationship Id="rId15" Type="http://schemas.openxmlformats.org/officeDocument/2006/relationships/hyperlink" Target="&#21462;&#24471;&#25104;&#23601;&#65306;&#21407;&#23376;&#24377;&#29190;&#28856;.mp4" TargetMode="External"/><Relationship Id="rId10" Type="http://schemas.openxmlformats.org/officeDocument/2006/relationships/image" Target="../media/image42.png"/><Relationship Id="rId4" Type="http://schemas.openxmlformats.org/officeDocument/2006/relationships/tags" Target="../tags/tag9.xml"/><Relationship Id="rId9" Type="http://schemas.openxmlformats.org/officeDocument/2006/relationships/hyperlink" Target="&#21462;&#24471;&#30340;&#25104;&#23601;&#65306;&#24037;&#19994;&#20307;&#31995;.mp4" TargetMode="External"/><Relationship Id="rId14" Type="http://schemas.openxmlformats.org/officeDocument/2006/relationships/image" Target="../media/image46.png"/></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48.gif"/><Relationship Id="rId4" Type="http://schemas.openxmlformats.org/officeDocument/2006/relationships/hyperlink" Target="&#12298;&#25105;&#20204;&#36208;&#22312;&#22823;&#36335;&#19978;&#12299;&#31532;&#19971;&#38598;&#30340;&#21103;&#26412;-Segment%201.mp4"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49.jpeg"/></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50.jpeg"/></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8" Type="http://schemas.openxmlformats.org/officeDocument/2006/relationships/image" Target="../media/image55.jpeg"/><Relationship Id="rId3" Type="http://schemas.openxmlformats.org/officeDocument/2006/relationships/notesSlide" Target="../notesSlides/notesSlide18.xml"/><Relationship Id="rId7" Type="http://schemas.openxmlformats.org/officeDocument/2006/relationships/image" Target="../media/image54.jpeg"/><Relationship Id="rId2" Type="http://schemas.openxmlformats.org/officeDocument/2006/relationships/slideLayout" Target="../slideLayouts/slideLayout2.xml"/><Relationship Id="rId1" Type="http://schemas.openxmlformats.org/officeDocument/2006/relationships/tags" Target="../tags/tag12.xml"/><Relationship Id="rId6" Type="http://schemas.openxmlformats.org/officeDocument/2006/relationships/image" Target="../media/image53.png"/><Relationship Id="rId5" Type="http://schemas.openxmlformats.org/officeDocument/2006/relationships/image" Target="../media/image52.jpeg"/><Relationship Id="rId4" Type="http://schemas.openxmlformats.org/officeDocument/2006/relationships/image" Target="../media/image7.png"/></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56.jpeg"/></Relationships>
</file>

<file path=ppt/slides/_rels/slide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7.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tags" Target="../tags/tag13.xml"/><Relationship Id="rId5" Type="http://schemas.openxmlformats.org/officeDocument/2006/relationships/image" Target="../media/image58.jpeg"/><Relationship Id="rId4" Type="http://schemas.openxmlformats.org/officeDocument/2006/relationships/image" Target="../media/image7.png"/></Relationships>
</file>

<file path=ppt/slides/_rels/slide2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image" Target="../media/image65.jpeg"/><Relationship Id="rId3" Type="http://schemas.openxmlformats.org/officeDocument/2006/relationships/image" Target="../media/image60.jpeg"/><Relationship Id="rId7" Type="http://schemas.openxmlformats.org/officeDocument/2006/relationships/image" Target="../media/image64.jpeg"/><Relationship Id="rId2" Type="http://schemas.openxmlformats.org/officeDocument/2006/relationships/notesSlide" Target="../notesSlides/notesSlide23.xml"/><Relationship Id="rId1" Type="http://schemas.openxmlformats.org/officeDocument/2006/relationships/slideLayout" Target="../slideLayouts/slideLayout13.xml"/><Relationship Id="rId6" Type="http://schemas.openxmlformats.org/officeDocument/2006/relationships/image" Target="../media/image63.png"/><Relationship Id="rId5" Type="http://schemas.openxmlformats.org/officeDocument/2006/relationships/image" Target="../media/image62.png"/><Relationship Id="rId10" Type="http://schemas.openxmlformats.org/officeDocument/2006/relationships/image" Target="../media/image67.jpeg"/><Relationship Id="rId4" Type="http://schemas.openxmlformats.org/officeDocument/2006/relationships/image" Target="../media/image61.jpeg"/><Relationship Id="rId9" Type="http://schemas.openxmlformats.org/officeDocument/2006/relationships/image" Target="../media/image66.jpeg"/></Relationships>
</file>

<file path=ppt/slides/_rels/slide29.xml.rels><?xml version="1.0" encoding="UTF-8" standalone="yes"?>
<Relationships xmlns="http://schemas.openxmlformats.org/package/2006/relationships"><Relationship Id="rId8" Type="http://schemas.microsoft.com/office/2007/relationships/hdphoto" Target="../media/hdphoto4.wdp"/><Relationship Id="rId3" Type="http://schemas.openxmlformats.org/officeDocument/2006/relationships/notesSlide" Target="../notesSlides/notesSlide24.xml"/><Relationship Id="rId7" Type="http://schemas.openxmlformats.org/officeDocument/2006/relationships/image" Target="../media/image69.png"/><Relationship Id="rId2" Type="http://schemas.openxmlformats.org/officeDocument/2006/relationships/slideLayout" Target="../slideLayouts/slideLayout7.xml"/><Relationship Id="rId1" Type="http://schemas.openxmlformats.org/officeDocument/2006/relationships/tags" Target="../tags/tag14.xml"/><Relationship Id="rId6" Type="http://schemas.microsoft.com/office/2007/relationships/hdphoto" Target="../media/hdphoto3.wdp"/><Relationship Id="rId5" Type="http://schemas.openxmlformats.org/officeDocument/2006/relationships/image" Target="../media/image68.png"/><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8" Type="http://schemas.openxmlformats.org/officeDocument/2006/relationships/image" Target="../media/image10.jpeg"/><Relationship Id="rId13" Type="http://schemas.openxmlformats.org/officeDocument/2006/relationships/image" Target="../media/image15.jpeg"/><Relationship Id="rId18" Type="http://schemas.openxmlformats.org/officeDocument/2006/relationships/image" Target="../media/image20.jpeg"/><Relationship Id="rId26" Type="http://schemas.openxmlformats.org/officeDocument/2006/relationships/image" Target="../media/image28.png"/><Relationship Id="rId3" Type="http://schemas.openxmlformats.org/officeDocument/2006/relationships/tags" Target="../tags/tag3.xml"/><Relationship Id="rId21" Type="http://schemas.openxmlformats.org/officeDocument/2006/relationships/image" Target="../media/image23.jpeg"/><Relationship Id="rId7" Type="http://schemas.openxmlformats.org/officeDocument/2006/relationships/image" Target="../media/image9.jpeg"/><Relationship Id="rId12" Type="http://schemas.openxmlformats.org/officeDocument/2006/relationships/image" Target="../media/image14.jpeg"/><Relationship Id="rId17" Type="http://schemas.openxmlformats.org/officeDocument/2006/relationships/image" Target="../media/image19.jpeg"/><Relationship Id="rId25" Type="http://schemas.openxmlformats.org/officeDocument/2006/relationships/image" Target="../media/image27.jpeg"/><Relationship Id="rId2" Type="http://schemas.openxmlformats.org/officeDocument/2006/relationships/tags" Target="../tags/tag2.xml"/><Relationship Id="rId16" Type="http://schemas.openxmlformats.org/officeDocument/2006/relationships/image" Target="../media/image18.jpeg"/><Relationship Id="rId20" Type="http://schemas.openxmlformats.org/officeDocument/2006/relationships/image" Target="../media/image22.jpeg"/><Relationship Id="rId1" Type="http://schemas.openxmlformats.org/officeDocument/2006/relationships/tags" Target="../tags/tag1.xml"/><Relationship Id="rId6" Type="http://schemas.openxmlformats.org/officeDocument/2006/relationships/notesSlide" Target="../notesSlides/notesSlide3.xml"/><Relationship Id="rId11" Type="http://schemas.openxmlformats.org/officeDocument/2006/relationships/image" Target="../media/image13.png"/><Relationship Id="rId24" Type="http://schemas.openxmlformats.org/officeDocument/2006/relationships/image" Target="../media/image26.jpeg"/><Relationship Id="rId5" Type="http://schemas.openxmlformats.org/officeDocument/2006/relationships/slideLayout" Target="../slideLayouts/slideLayout12.xml"/><Relationship Id="rId15" Type="http://schemas.openxmlformats.org/officeDocument/2006/relationships/image" Target="../media/image17.jpeg"/><Relationship Id="rId23" Type="http://schemas.openxmlformats.org/officeDocument/2006/relationships/image" Target="../media/image25.jpeg"/><Relationship Id="rId10" Type="http://schemas.openxmlformats.org/officeDocument/2006/relationships/image" Target="../media/image12.jpeg"/><Relationship Id="rId19" Type="http://schemas.openxmlformats.org/officeDocument/2006/relationships/image" Target="../media/image21.jpeg"/><Relationship Id="rId4" Type="http://schemas.openxmlformats.org/officeDocument/2006/relationships/tags" Target="../tags/tag4.xml"/><Relationship Id="rId9" Type="http://schemas.openxmlformats.org/officeDocument/2006/relationships/image" Target="../media/image11.jpeg"/><Relationship Id="rId14" Type="http://schemas.openxmlformats.org/officeDocument/2006/relationships/image" Target="../media/image16.jpeg"/><Relationship Id="rId22" Type="http://schemas.openxmlformats.org/officeDocument/2006/relationships/image" Target="../media/image24.png"/></Relationships>
</file>

<file path=ppt/slides/_rels/slide3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5.xml"/><Relationship Id="rId1" Type="http://schemas.openxmlformats.org/officeDocument/2006/relationships/slideLayout" Target="../slideLayouts/slideLayout7.xml"/><Relationship Id="rId5" Type="http://schemas.openxmlformats.org/officeDocument/2006/relationships/image" Target="../media/image70.jpeg"/><Relationship Id="rId4" Type="http://schemas.openxmlformats.org/officeDocument/2006/relationships/hyperlink" Target="&#20013;&#22269;&#26234;&#24935;&#19982;&#20013;&#22269;&#21147;&#37327;.mp4" TargetMode="External"/></Relationships>
</file>

<file path=ppt/slides/_rels/slide31.xml.rels><?xml version="1.0" encoding="UTF-8" standalone="yes"?>
<Relationships xmlns="http://schemas.openxmlformats.org/package/2006/relationships"><Relationship Id="rId8" Type="http://schemas.openxmlformats.org/officeDocument/2006/relationships/image" Target="../media/image23.jpeg"/><Relationship Id="rId3" Type="http://schemas.openxmlformats.org/officeDocument/2006/relationships/notesSlide" Target="../notesSlides/notesSlide26.xml"/><Relationship Id="rId7" Type="http://schemas.openxmlformats.org/officeDocument/2006/relationships/hyperlink" Target="&#20013;&#22269;&#26234;&#24935;&#19982;&#20013;&#22269;&#21147;&#37327;.mp4" TargetMode="External"/><Relationship Id="rId2" Type="http://schemas.openxmlformats.org/officeDocument/2006/relationships/slideLayout" Target="../slideLayouts/slideLayout2.xml"/><Relationship Id="rId1" Type="http://schemas.openxmlformats.org/officeDocument/2006/relationships/tags" Target="../tags/tag15.xml"/><Relationship Id="rId6" Type="http://schemas.openxmlformats.org/officeDocument/2006/relationships/image" Target="../media/image72.jpeg"/><Relationship Id="rId5" Type="http://schemas.openxmlformats.org/officeDocument/2006/relationships/image" Target="../media/image71.jpeg"/><Relationship Id="rId4" Type="http://schemas.openxmlformats.org/officeDocument/2006/relationships/image" Target="../media/image7.png"/><Relationship Id="rId9" Type="http://schemas.openxmlformats.org/officeDocument/2006/relationships/image" Target="../media/image73.jpe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xml"/><Relationship Id="rId1" Type="http://schemas.openxmlformats.org/officeDocument/2006/relationships/tags" Target="../tags/tag16.xml"/><Relationship Id="rId5" Type="http://schemas.openxmlformats.org/officeDocument/2006/relationships/image" Target="../media/image74.png"/><Relationship Id="rId4" Type="http://schemas.openxmlformats.org/officeDocument/2006/relationships/image" Target="../media/image7.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7.xml"/><Relationship Id="rId1" Type="http://schemas.openxmlformats.org/officeDocument/2006/relationships/tags" Target="../tags/tag17.xml"/><Relationship Id="rId4" Type="http://schemas.openxmlformats.org/officeDocument/2006/relationships/image" Target="../media/image7.png"/></Relationships>
</file>

<file path=ppt/slides/_rels/slide3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9.xml"/><Relationship Id="rId1" Type="http://schemas.openxmlformats.org/officeDocument/2006/relationships/slideLayout" Target="../slideLayouts/slideLayout14.xml"/><Relationship Id="rId5" Type="http://schemas.openxmlformats.org/officeDocument/2006/relationships/image" Target="../media/image77.jpeg"/><Relationship Id="rId4" Type="http://schemas.openxmlformats.org/officeDocument/2006/relationships/image" Target="../media/image76.jpe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7.xml"/><Relationship Id="rId1" Type="http://schemas.openxmlformats.org/officeDocument/2006/relationships/tags" Target="../tags/tag18.xml"/><Relationship Id="rId4" Type="http://schemas.openxmlformats.org/officeDocument/2006/relationships/image" Target="../media/image7.png"/></Relationships>
</file>

<file path=ppt/slides/_rels/slide3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78.png"/><Relationship Id="rId5" Type="http://schemas.openxmlformats.org/officeDocument/2006/relationships/image" Target="../media/image7.png"/><Relationship Id="rId4" Type="http://schemas.openxmlformats.org/officeDocument/2006/relationships/notesSlide" Target="../notesSlides/notesSlide32.xml"/></Relationships>
</file>

<file path=ppt/slides/_rels/slide5.xml.rels><?xml version="1.0" encoding="UTF-8" standalone="yes"?>
<Relationships xmlns="http://schemas.openxmlformats.org/package/2006/relationships"><Relationship Id="rId3" Type="http://schemas.openxmlformats.org/officeDocument/2006/relationships/hyperlink" Target="19ad904bf0e0e4d0666a41cf7368e6ecf75b8d10b191cbadd3210b23591d3f42a87bbb0f59d60b4f3eac15dc2d344a4951274eefeb4bbaa641df27b431d974cf.mp4" TargetMode="External"/><Relationship Id="rId2" Type="http://schemas.openxmlformats.org/officeDocument/2006/relationships/notesSlide" Target="../notesSlides/notesSlide5.xml"/><Relationship Id="rId1" Type="http://schemas.openxmlformats.org/officeDocument/2006/relationships/slideLayout" Target="../slideLayouts/slideLayout12.xml"/><Relationship Id="rId4" Type="http://schemas.openxmlformats.org/officeDocument/2006/relationships/image" Target="../media/image29.jpe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2.xml"/><Relationship Id="rId1" Type="http://schemas.openxmlformats.org/officeDocument/2006/relationships/tags" Target="../tags/tag5.xml"/><Relationship Id="rId4" Type="http://schemas.openxmlformats.org/officeDocument/2006/relationships/image" Target="../media/image30.jpe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31.jpeg"/><Relationship Id="rId4" Type="http://schemas.openxmlformats.org/officeDocument/2006/relationships/hyperlink" Target="&#20013;&#22269;&#20154;&#27665;&#25919;&#27835;&#21327;&#21830;&#20250;&#35758;&#31532;&#19968;&#23626;&#20840;&#20307;&#20250;&#35758;&#24320;&#24149;&#30340;&#21103;&#26412;.mp4"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2655"/>
            <a:ext cx="12192000" cy="6966857"/>
          </a:xfrm>
          <a:prstGeom prst="rect">
            <a:avLst/>
          </a:prstGeom>
        </p:spPr>
      </p:pic>
      <p:sp>
        <p:nvSpPr>
          <p:cNvPr id="3" name="文本框 2"/>
          <p:cNvSpPr txBox="1"/>
          <p:nvPr/>
        </p:nvSpPr>
        <p:spPr>
          <a:xfrm>
            <a:off x="-1377121" y="1637030"/>
            <a:ext cx="17622132" cy="4154984"/>
          </a:xfrm>
          <a:prstGeom prst="rect">
            <a:avLst/>
          </a:prstGeom>
          <a:noFill/>
        </p:spPr>
        <p:txBody>
          <a:bodyPr wrap="none" rtlCol="0" anchor="t">
            <a:spAutoFit/>
          </a:bodyPr>
          <a:lstStyle/>
          <a:p>
            <a:pPr algn="ctr" fontAlgn="auto">
              <a:lnSpc>
                <a:spcPct val="120000"/>
              </a:lnSpc>
            </a:pPr>
            <a:r>
              <a:rPr lang="zh-CN" altLang="en-US" sz="5500" b="1" dirty="0">
                <a:gradFill>
                  <a:gsLst>
                    <a:gs pos="0">
                      <a:srgbClr val="E30000"/>
                    </a:gs>
                    <a:gs pos="100000">
                      <a:srgbClr val="760303"/>
                    </a:gs>
                  </a:gsLst>
                  <a:lin ang="5400000" scaled="0"/>
                </a:gradFill>
                <a:uFillTx/>
                <a:latin typeface="楷体" panose="02010609060101010101" charset="-122"/>
                <a:ea typeface="楷体" panose="02010609060101010101" charset="-122"/>
                <a:cs typeface="楷体" panose="02010609060101010101" charset="-122"/>
                <a:sym typeface="+mn-ea"/>
              </a:rPr>
              <a:t>中国共产党领导人民</a:t>
            </a:r>
          </a:p>
          <a:p>
            <a:pPr algn="ctr" fontAlgn="auto">
              <a:lnSpc>
                <a:spcPct val="120000"/>
              </a:lnSpc>
            </a:pPr>
            <a:r>
              <a:rPr lang="zh-CN" altLang="en-US" sz="5500" b="1" dirty="0">
                <a:gradFill>
                  <a:gsLst>
                    <a:gs pos="0">
                      <a:srgbClr val="E30000"/>
                    </a:gs>
                    <a:gs pos="100000">
                      <a:srgbClr val="760303"/>
                    </a:gs>
                  </a:gsLst>
                  <a:lin ang="5400000" scaled="0"/>
                </a:gradFill>
                <a:uFillTx/>
                <a:latin typeface="楷体" panose="02010609060101010101" charset="-122"/>
                <a:ea typeface="楷体" panose="02010609060101010101" charset="-122"/>
                <a:cs typeface="楷体" panose="02010609060101010101" charset="-122"/>
                <a:sym typeface="+mn-ea"/>
              </a:rPr>
              <a:t>站起来、富起来、强</a:t>
            </a:r>
            <a:r>
              <a:rPr lang="zh-CN" altLang="en-US" sz="5500" b="1" dirty="0" smtClean="0">
                <a:gradFill>
                  <a:gsLst>
                    <a:gs pos="0">
                      <a:srgbClr val="E30000"/>
                    </a:gs>
                    <a:gs pos="100000">
                      <a:srgbClr val="760303"/>
                    </a:gs>
                  </a:gsLst>
                  <a:lin ang="5400000" scaled="0"/>
                </a:gradFill>
                <a:uFillTx/>
                <a:latin typeface="楷体" panose="02010609060101010101" charset="-122"/>
                <a:ea typeface="楷体" panose="02010609060101010101" charset="-122"/>
                <a:cs typeface="楷体" panose="02010609060101010101" charset="-122"/>
                <a:sym typeface="+mn-ea"/>
              </a:rPr>
              <a:t>起来</a:t>
            </a:r>
            <a:endParaRPr lang="en-US" altLang="zh-CN" sz="5500" b="1" dirty="0" smtClean="0">
              <a:gradFill>
                <a:gsLst>
                  <a:gs pos="0">
                    <a:srgbClr val="E30000"/>
                  </a:gs>
                  <a:gs pos="100000">
                    <a:srgbClr val="760303"/>
                  </a:gs>
                </a:gsLst>
                <a:lin ang="5400000" scaled="0"/>
              </a:gradFill>
              <a:uFillTx/>
              <a:latin typeface="楷体" panose="02010609060101010101" charset="-122"/>
              <a:ea typeface="楷体" panose="02010609060101010101" charset="-122"/>
              <a:cs typeface="楷体" panose="02010609060101010101" charset="-122"/>
              <a:sym typeface="+mn-ea"/>
            </a:endParaRPr>
          </a:p>
          <a:p>
            <a:pPr algn="ctr" fontAlgn="auto">
              <a:lnSpc>
                <a:spcPct val="120000"/>
              </a:lnSpc>
            </a:pPr>
            <a:r>
              <a:rPr lang="en-US" altLang="zh-CN" sz="5500" b="1">
                <a:gradFill>
                  <a:gsLst>
                    <a:gs pos="0">
                      <a:srgbClr val="E30000"/>
                    </a:gs>
                    <a:gs pos="100000">
                      <a:srgbClr val="760303"/>
                    </a:gs>
                  </a:gsLst>
                  <a:lin ang="5400000" scaled="0"/>
                </a:gradFill>
                <a:latin typeface="楷体" panose="02010609060101010101" charset="-122"/>
                <a:ea typeface="楷体" panose="02010609060101010101" charset="-122"/>
                <a:cs typeface="楷体" panose="02010609060101010101" charset="-122"/>
                <a:sym typeface="+mn-ea"/>
                <a:hlinkClick r:id="rId4"/>
              </a:rPr>
              <a:t>https</a:t>
            </a:r>
            <a:r>
              <a:rPr lang="en-US" altLang="zh-CN" sz="5500" b="1">
                <a:gradFill>
                  <a:gsLst>
                    <a:gs pos="0">
                      <a:srgbClr val="E30000"/>
                    </a:gs>
                    <a:gs pos="100000">
                      <a:srgbClr val="760303"/>
                    </a:gs>
                  </a:gsLst>
                  <a:lin ang="5400000" scaled="0"/>
                </a:gradFill>
                <a:latin typeface="楷体" panose="02010609060101010101" charset="-122"/>
                <a:ea typeface="楷体" panose="02010609060101010101" charset="-122"/>
                <a:cs typeface="楷体" panose="02010609060101010101" charset="-122"/>
                <a:sym typeface="+mn-ea"/>
                <a:hlinkClick r:id="rId4"/>
              </a:rPr>
              <a:t>://</a:t>
            </a:r>
            <a:r>
              <a:rPr lang="en-US" altLang="zh-CN" sz="5500" b="1" smtClean="0">
                <a:gradFill>
                  <a:gsLst>
                    <a:gs pos="0">
                      <a:srgbClr val="E30000"/>
                    </a:gs>
                    <a:gs pos="100000">
                      <a:srgbClr val="760303"/>
                    </a:gs>
                  </a:gsLst>
                  <a:lin ang="5400000" scaled="0"/>
                </a:gradFill>
                <a:latin typeface="楷体" panose="02010609060101010101" charset="-122"/>
                <a:ea typeface="楷体" panose="02010609060101010101" charset="-122"/>
                <a:cs typeface="楷体" panose="02010609060101010101" charset="-122"/>
                <a:sym typeface="+mn-ea"/>
                <a:hlinkClick r:id="rId4"/>
              </a:rPr>
              <a:t>mp.weixin.qq.com/s/H4v67W4-HrRQjT27wmUILg</a:t>
            </a:r>
            <a:endParaRPr lang="en-US" altLang="zh-CN" sz="5500" b="1" smtClean="0">
              <a:gradFill>
                <a:gsLst>
                  <a:gs pos="0">
                    <a:srgbClr val="E30000"/>
                  </a:gs>
                  <a:gs pos="100000">
                    <a:srgbClr val="760303"/>
                  </a:gs>
                </a:gsLst>
                <a:lin ang="5400000" scaled="0"/>
              </a:gradFill>
              <a:latin typeface="楷体" panose="02010609060101010101" charset="-122"/>
              <a:ea typeface="楷体" panose="02010609060101010101" charset="-122"/>
              <a:cs typeface="楷体" panose="02010609060101010101" charset="-122"/>
              <a:sym typeface="+mn-ea"/>
            </a:endParaRPr>
          </a:p>
          <a:p>
            <a:pPr algn="ctr" fontAlgn="auto">
              <a:lnSpc>
                <a:spcPct val="120000"/>
              </a:lnSpc>
            </a:pPr>
            <a:endParaRPr lang="zh-CN" altLang="en-US" sz="5500" b="1" dirty="0">
              <a:gradFill>
                <a:gsLst>
                  <a:gs pos="0">
                    <a:srgbClr val="E30000"/>
                  </a:gs>
                  <a:gs pos="100000">
                    <a:srgbClr val="760303"/>
                  </a:gs>
                </a:gsLst>
                <a:lin ang="5400000" scaled="0"/>
              </a:gradFill>
              <a:uFillTx/>
              <a:latin typeface="楷体" panose="02010609060101010101" charset="-122"/>
              <a:ea typeface="楷体" panose="02010609060101010101" charset="-122"/>
              <a:cs typeface="楷体" panose="02010609060101010101" charset="-122"/>
              <a:sym typeface="+mn-ea"/>
            </a:endParaRPr>
          </a:p>
        </p:txBody>
      </p:sp>
    </p:spTree>
  </p:cSld>
  <p:clrMapOvr>
    <a:masterClrMapping/>
  </p:clrMapOvr>
  <mc:AlternateContent xmlns:mc="http://schemas.openxmlformats.org/markup-compatibility/2006" xmlns:p14="http://schemas.microsoft.com/office/powerpoint/2010/main">
    <mc:Choice Requires="p14">
      <p:transition spd="slow" p14:dur="800" advTm="20248">
        <p:random/>
      </p:transition>
    </mc:Choice>
    <mc:Fallback xmlns="">
      <p:transition spd="slow" advTm="20248">
        <p:random/>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rotWithShape="1">
          <a:blip r:embed="rId2" cstate="print">
            <a:extLst>
              <a:ext uri="{28A0092B-C50C-407E-A947-70E740481C1C}">
                <a14:useLocalDpi xmlns:a14="http://schemas.microsoft.com/office/drawing/2010/main" val="0"/>
              </a:ext>
            </a:extLst>
          </a:blip>
          <a:srcRect r="11111"/>
          <a:stretch>
            <a:fillRect/>
          </a:stretch>
        </p:blipFill>
        <p:spPr>
          <a:xfrm>
            <a:off x="0" y="-1"/>
            <a:ext cx="12192000" cy="6858001"/>
          </a:xfrm>
          <a:prstGeom prst="rect">
            <a:avLst/>
          </a:prstGeom>
        </p:spPr>
      </p:pic>
      <p:sp>
        <p:nvSpPr>
          <p:cNvPr id="5" name="文本框 4"/>
          <p:cNvSpPr txBox="1"/>
          <p:nvPr/>
        </p:nvSpPr>
        <p:spPr>
          <a:xfrm>
            <a:off x="601384" y="1217875"/>
            <a:ext cx="10779370" cy="2977482"/>
          </a:xfrm>
          <a:prstGeom prst="rect">
            <a:avLst/>
          </a:prstGeom>
          <a:noFill/>
        </p:spPr>
        <p:txBody>
          <a:bodyPr wrap="square" rtlCol="0">
            <a:spAutoFit/>
          </a:bodyPr>
          <a:lstStyle/>
          <a:p>
            <a:pPr>
              <a:lnSpc>
                <a:spcPct val="114000"/>
              </a:lnSpc>
            </a:pPr>
            <a:r>
              <a:rPr lang="zh-CN" altLang="en-US" sz="2600" dirty="0" smtClean="0">
                <a:latin typeface="楷体" panose="02010609060101010101" charset="-122"/>
                <a:ea typeface="楷体" panose="02010609060101010101" charset="-122"/>
                <a:cs typeface="楷体" panose="02010609060101010101" charset="-122"/>
              </a:rPr>
              <a:t> </a:t>
            </a:r>
            <a:r>
              <a:rPr lang="zh-CN" altLang="en-US" sz="2800" dirty="0" smtClean="0">
                <a:latin typeface="楷体" panose="02010609060101010101" charset="-122"/>
                <a:ea typeface="楷体" panose="02010609060101010101" charset="-122"/>
                <a:cs typeface="楷体" panose="02010609060101010101" charset="-122"/>
              </a:rPr>
              <a:t>  新</a:t>
            </a:r>
            <a:r>
              <a:rPr lang="zh-CN" altLang="en-US" sz="2800" dirty="0">
                <a:latin typeface="楷体" panose="02010609060101010101" charset="-122"/>
                <a:ea typeface="楷体" panose="02010609060101010101" charset="-122"/>
                <a:cs typeface="楷体" panose="02010609060101010101" charset="-122"/>
              </a:rPr>
              <a:t>中国成立时，社会经济形势极为严峻，当年全国粮食总产量较抗战前减少</a:t>
            </a:r>
            <a:r>
              <a:rPr lang="en-US" altLang="zh-CN" sz="2800" dirty="0">
                <a:latin typeface="楷体" panose="02010609060101010101" charset="-122"/>
                <a:ea typeface="楷体" panose="02010609060101010101" charset="-122"/>
                <a:cs typeface="楷体" panose="02010609060101010101" charset="-122"/>
              </a:rPr>
              <a:t>21%</a:t>
            </a:r>
            <a:r>
              <a:rPr lang="zh-CN" altLang="en-US" sz="2800" dirty="0">
                <a:latin typeface="楷体" panose="02010609060101010101" charset="-122"/>
                <a:ea typeface="楷体" panose="02010609060101010101" charset="-122"/>
                <a:cs typeface="楷体" panose="02010609060101010101" charset="-122"/>
              </a:rPr>
              <a:t>，机械工业几乎等于零，全国人口</a:t>
            </a:r>
            <a:r>
              <a:rPr lang="en-US" altLang="zh-CN" sz="2800" dirty="0">
                <a:latin typeface="楷体" panose="02010609060101010101" charset="-122"/>
                <a:ea typeface="楷体" panose="02010609060101010101" charset="-122"/>
                <a:cs typeface="楷体" panose="02010609060101010101" charset="-122"/>
              </a:rPr>
              <a:t>80%</a:t>
            </a:r>
            <a:r>
              <a:rPr lang="zh-CN" altLang="en-US" sz="2800" dirty="0">
                <a:latin typeface="楷体" panose="02010609060101010101" charset="-122"/>
                <a:ea typeface="楷体" panose="02010609060101010101" charset="-122"/>
                <a:cs typeface="楷体" panose="02010609060101010101" charset="-122"/>
              </a:rPr>
              <a:t>以上是文盲，所有铁路公路在解放时几乎都不能通车。怎样让</a:t>
            </a:r>
            <a:r>
              <a:rPr lang="en-US" altLang="zh-CN" sz="2800" dirty="0">
                <a:latin typeface="楷体" panose="02010609060101010101" charset="-122"/>
                <a:ea typeface="楷体" panose="02010609060101010101" charset="-122"/>
                <a:cs typeface="楷体" panose="02010609060101010101" charset="-122"/>
              </a:rPr>
              <a:t>4</a:t>
            </a:r>
            <a:r>
              <a:rPr lang="zh-CN" altLang="en-US" sz="2800" dirty="0">
                <a:latin typeface="楷体" panose="02010609060101010101" charset="-122"/>
                <a:ea typeface="楷体" panose="02010609060101010101" charset="-122"/>
                <a:cs typeface="楷体" panose="02010609060101010101" charset="-122"/>
              </a:rPr>
              <a:t>万万同胞摆脱贫困，怎样把落后的中国建设好，这是进京“赶考”的中国共产党人要解决的最大难题</a:t>
            </a:r>
            <a:r>
              <a:rPr lang="zh-CN" altLang="en-US" sz="2800" dirty="0" smtClean="0">
                <a:latin typeface="楷体" panose="02010609060101010101" charset="-122"/>
                <a:ea typeface="楷体" panose="02010609060101010101" charset="-122"/>
                <a:cs typeface="楷体" panose="02010609060101010101" charset="-122"/>
              </a:rPr>
              <a:t>。</a:t>
            </a:r>
            <a:r>
              <a:rPr lang="zh-CN" altLang="en-US" sz="2800" dirty="0">
                <a:latin typeface="楷体" panose="02010609060101010101" charset="-122"/>
                <a:ea typeface="楷体" panose="02010609060101010101" charset="-122"/>
                <a:cs typeface="楷体" panose="02010609060101010101" charset="-122"/>
              </a:rPr>
              <a:t>面对“共产党在军事上得了满分，在经济上恐怕要得零分”的种种怀疑</a:t>
            </a:r>
            <a:r>
              <a:rPr lang="zh-CN" altLang="en-US" sz="2800" dirty="0" smtClean="0">
                <a:latin typeface="楷体" panose="02010609060101010101" charset="-122"/>
                <a:ea typeface="楷体" panose="02010609060101010101" charset="-122"/>
                <a:cs typeface="楷体" panose="02010609060101010101" charset="-122"/>
              </a:rPr>
              <a:t>，中国</a:t>
            </a:r>
            <a:r>
              <a:rPr lang="zh-CN" altLang="en-US" sz="2800" dirty="0">
                <a:latin typeface="楷体" panose="02010609060101010101" charset="-122"/>
                <a:ea typeface="楷体" panose="02010609060101010101" charset="-122"/>
                <a:cs typeface="楷体" panose="02010609060101010101" charset="-122"/>
              </a:rPr>
              <a:t>共产党交出了令世人惊叹的答卷</a:t>
            </a:r>
            <a:r>
              <a:rPr lang="zh-CN" altLang="en-US" sz="2800" dirty="0" smtClean="0">
                <a:latin typeface="楷体" panose="02010609060101010101" charset="-122"/>
                <a:ea typeface="楷体" panose="02010609060101010101" charset="-122"/>
                <a:cs typeface="楷体" panose="02010609060101010101" charset="-122"/>
              </a:rPr>
              <a:t>。</a:t>
            </a:r>
            <a:endParaRPr lang="zh-CN" altLang="en-US" sz="2800" dirty="0">
              <a:latin typeface="楷体" panose="02010609060101010101" charset="-122"/>
              <a:ea typeface="楷体" panose="02010609060101010101" charset="-122"/>
              <a:cs typeface="楷体" panose="02010609060101010101" charset="-122"/>
            </a:endParaRPr>
          </a:p>
        </p:txBody>
      </p:sp>
    </p:spTree>
  </p:cSld>
  <p:clrMapOvr>
    <a:masterClrMapping/>
  </p:clrMapOvr>
  <mc:AlternateContent xmlns:mc="http://schemas.openxmlformats.org/markup-compatibility/2006" xmlns:p14="http://schemas.microsoft.com/office/powerpoint/2010/main">
    <mc:Choice Requires="p14">
      <p:transition spd="slow" p14:dur="800" advTm="36392">
        <p:random/>
      </p:transition>
    </mc:Choice>
    <mc:Fallback xmlns="">
      <p:transition spd="slow" advTm="36392">
        <p:random/>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图片 28"/>
          <p:cNvPicPr>
            <a:picLocks noChangeAspect="1"/>
          </p:cNvPicPr>
          <p:nvPr/>
        </p:nvPicPr>
        <p:blipFill rotWithShape="1">
          <a:blip r:embed="rId3" cstate="print">
            <a:extLst>
              <a:ext uri="{28A0092B-C50C-407E-A947-70E740481C1C}">
                <a14:useLocalDpi xmlns:a14="http://schemas.microsoft.com/office/drawing/2010/main" val="0"/>
              </a:ext>
            </a:extLst>
          </a:blip>
          <a:srcRect r="11111"/>
          <a:stretch>
            <a:fillRect/>
          </a:stretch>
        </p:blipFill>
        <p:spPr>
          <a:xfrm>
            <a:off x="0" y="0"/>
            <a:ext cx="12192000" cy="6858001"/>
          </a:xfrm>
          <a:prstGeom prst="rect">
            <a:avLst/>
          </a:prstGeom>
        </p:spPr>
      </p:pic>
      <p:pic>
        <p:nvPicPr>
          <p:cNvPr id="4" name="图片 3"/>
          <p:cNvPicPr>
            <a:picLocks noChangeAspect="1"/>
          </p:cNvPicPr>
          <p:nvPr/>
        </p:nvPicPr>
        <p:blipFill>
          <a:blip r:embed="rId4" cstate="print"/>
          <a:stretch>
            <a:fillRect/>
          </a:stretch>
        </p:blipFill>
        <p:spPr>
          <a:xfrm>
            <a:off x="0" y="0"/>
            <a:ext cx="1170305" cy="895985"/>
          </a:xfrm>
          <a:prstGeom prst="rect">
            <a:avLst/>
          </a:prstGeom>
        </p:spPr>
      </p:pic>
      <p:sp>
        <p:nvSpPr>
          <p:cNvPr id="5" name="矩形 46"/>
          <p:cNvSpPr>
            <a:spLocks noChangeArrowheads="1"/>
          </p:cNvSpPr>
          <p:nvPr/>
        </p:nvSpPr>
        <p:spPr bwMode="auto">
          <a:xfrm>
            <a:off x="923098" y="224323"/>
            <a:ext cx="3465045" cy="4308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917" tIns="60958" rIns="121917" bIns="60958">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9pPr>
          </a:lstStyle>
          <a:p>
            <a:pPr algn="l">
              <a:buNone/>
            </a:pPr>
            <a:r>
              <a:rPr lang="zh-CN" altLang="en-US" sz="2000" b="1" dirty="0" smtClean="0">
                <a:solidFill>
                  <a:schemeClr val="tx1"/>
                </a:solidFill>
                <a:latin typeface="Arial" panose="020B0604020202020204" pitchFamily="34" charset="0"/>
              </a:rPr>
              <a:t>建立新中国  中国人民站起来</a:t>
            </a:r>
          </a:p>
        </p:txBody>
      </p:sp>
      <p:grpSp>
        <p:nvGrpSpPr>
          <p:cNvPr id="8" name="组合 7"/>
          <p:cNvGrpSpPr/>
          <p:nvPr/>
        </p:nvGrpSpPr>
        <p:grpSpPr>
          <a:xfrm flipH="1">
            <a:off x="1408533" y="972111"/>
            <a:ext cx="452482" cy="368902"/>
            <a:chOff x="9301163" y="5115471"/>
            <a:chExt cx="452482" cy="368902"/>
          </a:xfrm>
        </p:grpSpPr>
        <p:sp>
          <p:nvSpPr>
            <p:cNvPr id="25" name="圆: 空心 3"/>
            <p:cNvSpPr/>
            <p:nvPr/>
          </p:nvSpPr>
          <p:spPr>
            <a:xfrm>
              <a:off x="9301163" y="5115471"/>
              <a:ext cx="256074" cy="256074"/>
            </a:xfrm>
            <a:prstGeom prst="donut">
              <a:avLst>
                <a:gd name="adj" fmla="val 9178"/>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endParaRPr>
            </a:p>
          </p:txBody>
        </p:sp>
        <p:sp>
          <p:nvSpPr>
            <p:cNvPr id="26" name="圆: 空心 4"/>
            <p:cNvSpPr/>
            <p:nvPr/>
          </p:nvSpPr>
          <p:spPr>
            <a:xfrm>
              <a:off x="9429200" y="5159928"/>
              <a:ext cx="324445" cy="324445"/>
            </a:xfrm>
            <a:prstGeom prst="donut">
              <a:avLst>
                <a:gd name="adj" fmla="val 11164"/>
              </a:avLst>
            </a:prstGeom>
            <a:solidFill>
              <a:srgbClr val="C51F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endParaRPr>
            </a:p>
          </p:txBody>
        </p:sp>
      </p:grpSp>
      <p:sp>
        <p:nvSpPr>
          <p:cNvPr id="9" name="圆: 空心 11"/>
          <p:cNvSpPr/>
          <p:nvPr/>
        </p:nvSpPr>
        <p:spPr>
          <a:xfrm>
            <a:off x="11033495" y="1410865"/>
            <a:ext cx="659796" cy="659796"/>
          </a:xfrm>
          <a:prstGeom prst="donut">
            <a:avLst>
              <a:gd name="adj" fmla="val 18424"/>
            </a:avLst>
          </a:prstGeom>
          <a:solidFill>
            <a:srgbClr val="DAAC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endParaRPr>
          </a:p>
        </p:txBody>
      </p:sp>
      <p:sp>
        <p:nvSpPr>
          <p:cNvPr id="10" name="椭圆 9"/>
          <p:cNvSpPr/>
          <p:nvPr/>
        </p:nvSpPr>
        <p:spPr>
          <a:xfrm>
            <a:off x="9613669" y="2342776"/>
            <a:ext cx="114300" cy="114300"/>
          </a:xfrm>
          <a:prstGeom prst="ellipse">
            <a:avLst/>
          </a:prstGeom>
          <a:solidFill>
            <a:srgbClr val="C51F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1" name="圆: 空心 14"/>
          <p:cNvSpPr/>
          <p:nvPr/>
        </p:nvSpPr>
        <p:spPr>
          <a:xfrm>
            <a:off x="681625" y="5266556"/>
            <a:ext cx="726908" cy="726908"/>
          </a:xfrm>
          <a:prstGeom prst="donut">
            <a:avLst>
              <a:gd name="adj" fmla="val 9178"/>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endParaRPr>
          </a:p>
        </p:txBody>
      </p:sp>
      <p:sp>
        <p:nvSpPr>
          <p:cNvPr id="12" name="文本框 6"/>
          <p:cNvSpPr txBox="1"/>
          <p:nvPr/>
        </p:nvSpPr>
        <p:spPr>
          <a:xfrm>
            <a:off x="4681031" y="988601"/>
            <a:ext cx="3243196" cy="369332"/>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b="1" smtClean="0">
                <a:solidFill>
                  <a:srgbClr val="C00000"/>
                </a:solidFill>
                <a:latin typeface="微软雅黑" panose="020B0503020204020204" pitchFamily="34" charset="-122"/>
                <a:ea typeface="微软雅黑" panose="020B0503020204020204" pitchFamily="34" charset="-122"/>
              </a:rPr>
              <a:t>党的过渡</a:t>
            </a:r>
            <a:r>
              <a:rPr lang="zh-CN" altLang="en-US" b="1" dirty="0" smtClean="0">
                <a:solidFill>
                  <a:srgbClr val="C00000"/>
                </a:solidFill>
                <a:latin typeface="微软雅黑" panose="020B0503020204020204" pitchFamily="34" charset="-122"/>
                <a:ea typeface="微软雅黑" panose="020B0503020204020204" pitchFamily="34" charset="-122"/>
              </a:rPr>
              <a:t>时期总路线和总任务</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13" name="Freeform 7"/>
          <p:cNvSpPr/>
          <p:nvPr/>
        </p:nvSpPr>
        <p:spPr bwMode="auto">
          <a:xfrm rot="21146637">
            <a:off x="1423720" y="2788869"/>
            <a:ext cx="6616700" cy="3140075"/>
          </a:xfrm>
          <a:custGeom>
            <a:avLst/>
            <a:gdLst>
              <a:gd name="T0" fmla="*/ 0 w 1296"/>
              <a:gd name="T1" fmla="*/ 421 h 439"/>
              <a:gd name="T2" fmla="*/ 61 w 1296"/>
              <a:gd name="T3" fmla="*/ 427 h 439"/>
              <a:gd name="T4" fmla="*/ 221 w 1296"/>
              <a:gd name="T5" fmla="*/ 433 h 439"/>
              <a:gd name="T6" fmla="*/ 447 w 1296"/>
              <a:gd name="T7" fmla="*/ 422 h 439"/>
              <a:gd name="T8" fmla="*/ 573 w 1296"/>
              <a:gd name="T9" fmla="*/ 404 h 439"/>
              <a:gd name="T10" fmla="*/ 702 w 1296"/>
              <a:gd name="T11" fmla="*/ 377 h 439"/>
              <a:gd name="T12" fmla="*/ 828 w 1296"/>
              <a:gd name="T13" fmla="*/ 338 h 439"/>
              <a:gd name="T14" fmla="*/ 944 w 1296"/>
              <a:gd name="T15" fmla="*/ 288 h 439"/>
              <a:gd name="T16" fmla="*/ 1047 w 1296"/>
              <a:gd name="T17" fmla="*/ 229 h 439"/>
              <a:gd name="T18" fmla="*/ 1131 w 1296"/>
              <a:gd name="T19" fmla="*/ 165 h 439"/>
              <a:gd name="T20" fmla="*/ 1195 w 1296"/>
              <a:gd name="T21" fmla="*/ 102 h 439"/>
              <a:gd name="T22" fmla="*/ 1219 w 1296"/>
              <a:gd name="T23" fmla="*/ 74 h 439"/>
              <a:gd name="T24" fmla="*/ 1239 w 1296"/>
              <a:gd name="T25" fmla="*/ 50 h 439"/>
              <a:gd name="T26" fmla="*/ 1253 w 1296"/>
              <a:gd name="T27" fmla="*/ 29 h 439"/>
              <a:gd name="T28" fmla="*/ 1264 w 1296"/>
              <a:gd name="T29" fmla="*/ 13 h 439"/>
              <a:gd name="T30" fmla="*/ 1272 w 1296"/>
              <a:gd name="T31" fmla="*/ 0 h 439"/>
              <a:gd name="T32" fmla="*/ 1296 w 1296"/>
              <a:gd name="T33" fmla="*/ 16 h 439"/>
              <a:gd name="T34" fmla="*/ 1287 w 1296"/>
              <a:gd name="T35" fmla="*/ 29 h 439"/>
              <a:gd name="T36" fmla="*/ 1276 w 1296"/>
              <a:gd name="T37" fmla="*/ 45 h 439"/>
              <a:gd name="T38" fmla="*/ 1260 w 1296"/>
              <a:gd name="T39" fmla="*/ 66 h 439"/>
              <a:gd name="T40" fmla="*/ 1239 w 1296"/>
              <a:gd name="T41" fmla="*/ 91 h 439"/>
              <a:gd name="T42" fmla="*/ 1213 w 1296"/>
              <a:gd name="T43" fmla="*/ 120 h 439"/>
              <a:gd name="T44" fmla="*/ 1146 w 1296"/>
              <a:gd name="T45" fmla="*/ 183 h 439"/>
              <a:gd name="T46" fmla="*/ 1058 w 1296"/>
              <a:gd name="T47" fmla="*/ 247 h 439"/>
              <a:gd name="T48" fmla="*/ 953 w 1296"/>
              <a:gd name="T49" fmla="*/ 305 h 439"/>
              <a:gd name="T50" fmla="*/ 833 w 1296"/>
              <a:gd name="T51" fmla="*/ 354 h 439"/>
              <a:gd name="T52" fmla="*/ 706 w 1296"/>
              <a:gd name="T53" fmla="*/ 390 h 439"/>
              <a:gd name="T54" fmla="*/ 575 w 1296"/>
              <a:gd name="T55" fmla="*/ 415 h 439"/>
              <a:gd name="T56" fmla="*/ 448 w 1296"/>
              <a:gd name="T57" fmla="*/ 430 h 439"/>
              <a:gd name="T58" fmla="*/ 221 w 1296"/>
              <a:gd name="T59" fmla="*/ 437 h 439"/>
              <a:gd name="T60" fmla="*/ 60 w 1296"/>
              <a:gd name="T61" fmla="*/ 428 h 439"/>
              <a:gd name="T62" fmla="*/ 0 w 1296"/>
              <a:gd name="T63" fmla="*/ 421 h 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96" h="439">
                <a:moveTo>
                  <a:pt x="0" y="421"/>
                </a:moveTo>
                <a:cubicBezTo>
                  <a:pt x="0" y="421"/>
                  <a:pt x="22" y="424"/>
                  <a:pt x="61" y="427"/>
                </a:cubicBezTo>
                <a:cubicBezTo>
                  <a:pt x="99" y="430"/>
                  <a:pt x="154" y="433"/>
                  <a:pt x="221" y="433"/>
                </a:cubicBezTo>
                <a:cubicBezTo>
                  <a:pt x="287" y="433"/>
                  <a:pt x="365" y="430"/>
                  <a:pt x="447" y="422"/>
                </a:cubicBezTo>
                <a:cubicBezTo>
                  <a:pt x="488" y="417"/>
                  <a:pt x="531" y="412"/>
                  <a:pt x="573" y="404"/>
                </a:cubicBezTo>
                <a:cubicBezTo>
                  <a:pt x="616" y="397"/>
                  <a:pt x="660" y="388"/>
                  <a:pt x="702" y="377"/>
                </a:cubicBezTo>
                <a:cubicBezTo>
                  <a:pt x="745" y="366"/>
                  <a:pt x="787" y="353"/>
                  <a:pt x="828" y="338"/>
                </a:cubicBezTo>
                <a:cubicBezTo>
                  <a:pt x="868" y="323"/>
                  <a:pt x="907" y="306"/>
                  <a:pt x="944" y="288"/>
                </a:cubicBezTo>
                <a:cubicBezTo>
                  <a:pt x="981" y="269"/>
                  <a:pt x="1015" y="249"/>
                  <a:pt x="1047" y="229"/>
                </a:cubicBezTo>
                <a:cubicBezTo>
                  <a:pt x="1078" y="208"/>
                  <a:pt x="1106" y="186"/>
                  <a:pt x="1131" y="165"/>
                </a:cubicBezTo>
                <a:cubicBezTo>
                  <a:pt x="1156" y="143"/>
                  <a:pt x="1177" y="122"/>
                  <a:pt x="1195" y="102"/>
                </a:cubicBezTo>
                <a:cubicBezTo>
                  <a:pt x="1204" y="93"/>
                  <a:pt x="1212" y="83"/>
                  <a:pt x="1219" y="74"/>
                </a:cubicBezTo>
                <a:cubicBezTo>
                  <a:pt x="1226" y="65"/>
                  <a:pt x="1233" y="57"/>
                  <a:pt x="1239" y="50"/>
                </a:cubicBezTo>
                <a:cubicBezTo>
                  <a:pt x="1244" y="42"/>
                  <a:pt x="1249" y="35"/>
                  <a:pt x="1253" y="29"/>
                </a:cubicBezTo>
                <a:cubicBezTo>
                  <a:pt x="1258" y="23"/>
                  <a:pt x="1261" y="18"/>
                  <a:pt x="1264" y="13"/>
                </a:cubicBezTo>
                <a:cubicBezTo>
                  <a:pt x="1270" y="5"/>
                  <a:pt x="1272" y="0"/>
                  <a:pt x="1272" y="0"/>
                </a:cubicBezTo>
                <a:cubicBezTo>
                  <a:pt x="1296" y="16"/>
                  <a:pt x="1296" y="16"/>
                  <a:pt x="1296" y="16"/>
                </a:cubicBezTo>
                <a:cubicBezTo>
                  <a:pt x="1296" y="16"/>
                  <a:pt x="1293" y="20"/>
                  <a:pt x="1287" y="29"/>
                </a:cubicBezTo>
                <a:cubicBezTo>
                  <a:pt x="1284" y="33"/>
                  <a:pt x="1280" y="39"/>
                  <a:pt x="1276" y="45"/>
                </a:cubicBezTo>
                <a:cubicBezTo>
                  <a:pt x="1271" y="51"/>
                  <a:pt x="1266" y="58"/>
                  <a:pt x="1260" y="66"/>
                </a:cubicBezTo>
                <a:cubicBezTo>
                  <a:pt x="1254" y="73"/>
                  <a:pt x="1247" y="82"/>
                  <a:pt x="1239" y="91"/>
                </a:cubicBezTo>
                <a:cubicBezTo>
                  <a:pt x="1231" y="100"/>
                  <a:pt x="1223" y="110"/>
                  <a:pt x="1213" y="120"/>
                </a:cubicBezTo>
                <a:cubicBezTo>
                  <a:pt x="1195" y="140"/>
                  <a:pt x="1172" y="161"/>
                  <a:pt x="1146" y="183"/>
                </a:cubicBezTo>
                <a:cubicBezTo>
                  <a:pt x="1120" y="204"/>
                  <a:pt x="1091" y="226"/>
                  <a:pt x="1058" y="247"/>
                </a:cubicBezTo>
                <a:cubicBezTo>
                  <a:pt x="1026" y="267"/>
                  <a:pt x="990" y="287"/>
                  <a:pt x="953" y="305"/>
                </a:cubicBezTo>
                <a:cubicBezTo>
                  <a:pt x="915" y="323"/>
                  <a:pt x="875" y="339"/>
                  <a:pt x="833" y="354"/>
                </a:cubicBezTo>
                <a:cubicBezTo>
                  <a:pt x="792" y="368"/>
                  <a:pt x="749" y="380"/>
                  <a:pt x="706" y="390"/>
                </a:cubicBezTo>
                <a:cubicBezTo>
                  <a:pt x="662" y="401"/>
                  <a:pt x="619" y="409"/>
                  <a:pt x="575" y="415"/>
                </a:cubicBezTo>
                <a:cubicBezTo>
                  <a:pt x="532" y="422"/>
                  <a:pt x="489" y="427"/>
                  <a:pt x="448" y="430"/>
                </a:cubicBezTo>
                <a:cubicBezTo>
                  <a:pt x="365" y="437"/>
                  <a:pt x="287" y="439"/>
                  <a:pt x="221" y="437"/>
                </a:cubicBezTo>
                <a:cubicBezTo>
                  <a:pt x="154" y="436"/>
                  <a:pt x="99" y="432"/>
                  <a:pt x="60" y="428"/>
                </a:cubicBezTo>
                <a:cubicBezTo>
                  <a:pt x="22" y="424"/>
                  <a:pt x="0" y="421"/>
                  <a:pt x="0" y="421"/>
                </a:cubicBezTo>
              </a:path>
            </a:pathLst>
          </a:custGeom>
          <a:solidFill>
            <a:schemeClr val="bg2">
              <a:lumMod val="85000"/>
            </a:schemeClr>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1" fontAlgn="auto" hangingPunct="1">
              <a:spcBef>
                <a:spcPts val="0"/>
              </a:spcBef>
              <a:spcAft>
                <a:spcPts val="0"/>
              </a:spcAft>
              <a:defRPr/>
            </a:pPr>
            <a:endParaRPr lang="en-US">
              <a:solidFill>
                <a:prstClr val="black"/>
              </a:solidFill>
              <a:cs typeface="+mn-ea"/>
              <a:sym typeface="+mn-lt"/>
            </a:endParaRPr>
          </a:p>
        </p:txBody>
      </p:sp>
      <p:sp>
        <p:nvSpPr>
          <p:cNvPr id="14" name="Oval 8"/>
          <p:cNvSpPr>
            <a:spLocks noChangeArrowheads="1"/>
          </p:cNvSpPr>
          <p:nvPr/>
        </p:nvSpPr>
        <p:spPr bwMode="auto">
          <a:xfrm>
            <a:off x="6331749" y="4463216"/>
            <a:ext cx="238125" cy="238125"/>
          </a:xfrm>
          <a:prstGeom prst="ellipse">
            <a:avLst/>
          </a:prstGeom>
          <a:solidFill>
            <a:schemeClr val="bg1"/>
          </a:solidFill>
          <a:ln w="28575" cap="flat">
            <a:solidFill>
              <a:srgbClr val="87082E"/>
            </a:solidFill>
            <a:prstDash val="solid"/>
            <a:miter lim="800000"/>
          </a:ln>
          <a:effectLst>
            <a:outerShdw blurRad="50800" dist="38100" dir="2700000" algn="tl" rotWithShape="0">
              <a:prstClr val="black">
                <a:alpha val="40000"/>
              </a:prstClr>
            </a:outerShdw>
          </a:effec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1" hangingPunct="1">
              <a:buFont typeface="Arial" panose="020B0604020202020204" pitchFamily="34" charset="0"/>
              <a:buNone/>
              <a:defRPr/>
            </a:pPr>
            <a:endParaRPr lang="zh-CN" altLang="en-US"/>
          </a:p>
        </p:txBody>
      </p:sp>
      <p:sp>
        <p:nvSpPr>
          <p:cNvPr id="15" name="Oval 8"/>
          <p:cNvSpPr>
            <a:spLocks noChangeArrowheads="1"/>
          </p:cNvSpPr>
          <p:nvPr/>
        </p:nvSpPr>
        <p:spPr bwMode="auto">
          <a:xfrm>
            <a:off x="5047518" y="5392068"/>
            <a:ext cx="241602" cy="251727"/>
          </a:xfrm>
          <a:prstGeom prst="ellipse">
            <a:avLst/>
          </a:prstGeom>
          <a:solidFill>
            <a:schemeClr val="bg1"/>
          </a:solidFill>
          <a:ln w="28575" cap="flat">
            <a:solidFill>
              <a:srgbClr val="87082E"/>
            </a:solidFill>
            <a:prstDash val="solid"/>
            <a:miter lim="800000"/>
          </a:ln>
          <a:effectLst>
            <a:outerShdw blurRad="50800" dist="38100" dir="2700000" algn="tl" rotWithShape="0">
              <a:prstClr val="black">
                <a:alpha val="40000"/>
              </a:prstClr>
            </a:outerShdw>
          </a:effec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1" hangingPunct="1">
              <a:buFont typeface="Arial" panose="020B0604020202020204" pitchFamily="34" charset="0"/>
              <a:buNone/>
              <a:defRPr/>
            </a:pPr>
            <a:endParaRPr lang="zh-CN" altLang="en-US"/>
          </a:p>
        </p:txBody>
      </p:sp>
      <p:sp>
        <p:nvSpPr>
          <p:cNvPr id="16" name="矩形: 圆角 36"/>
          <p:cNvSpPr>
            <a:spLocks noChangeArrowheads="1"/>
          </p:cNvSpPr>
          <p:nvPr/>
        </p:nvSpPr>
        <p:spPr bwMode="auto">
          <a:xfrm>
            <a:off x="3050416" y="4981123"/>
            <a:ext cx="1964421" cy="473485"/>
          </a:xfrm>
          <a:prstGeom prst="roundRect">
            <a:avLst>
              <a:gd name="adj" fmla="val 50000"/>
            </a:avLst>
          </a:prstGeom>
          <a:solidFill>
            <a:schemeClr val="accent1"/>
          </a:solidFill>
          <a:ln w="38100" cap="flat">
            <a:solidFill>
              <a:schemeClr val="bg2"/>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lvl1pPr>
              <a:spcBef>
                <a:spcPct val="20000"/>
              </a:spcBef>
              <a:buChar char="•"/>
              <a:defRPr sz="2000">
                <a:solidFill>
                  <a:schemeClr val="tx2"/>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tx2"/>
                </a:solidFill>
                <a:latin typeface="Arial" panose="020B0604020202020204" pitchFamily="34" charset="0"/>
                <a:ea typeface="仿宋_GB2312" panose="0201060903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7" name="文本框 60"/>
          <p:cNvSpPr txBox="1"/>
          <p:nvPr/>
        </p:nvSpPr>
        <p:spPr>
          <a:xfrm>
            <a:off x="3284242" y="5039424"/>
            <a:ext cx="1426994" cy="369332"/>
          </a:xfrm>
          <a:prstGeom prst="rect">
            <a:avLst/>
          </a:prstGeom>
          <a:noFill/>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1" hangingPunct="1">
              <a:buFont typeface="Arial" panose="020B0604020202020204" pitchFamily="34" charset="0"/>
              <a:buNone/>
              <a:defRPr/>
            </a:pPr>
            <a:r>
              <a:rPr lang="en-US" altLang="zh-CN" b="1" dirty="0" smtClean="0">
                <a:solidFill>
                  <a:schemeClr val="bg2"/>
                </a:solidFill>
                <a:latin typeface="+mj-ea"/>
                <a:ea typeface="+mj-ea"/>
              </a:rPr>
              <a:t>1949-1952</a:t>
            </a:r>
            <a:endParaRPr lang="zh-CN" altLang="en-US" b="1" dirty="0">
              <a:solidFill>
                <a:schemeClr val="bg2"/>
              </a:solidFill>
              <a:latin typeface="+mj-ea"/>
              <a:ea typeface="+mj-ea"/>
            </a:endParaRPr>
          </a:p>
        </p:txBody>
      </p:sp>
      <p:sp>
        <p:nvSpPr>
          <p:cNvPr id="18" name="矩形: 圆角 44"/>
          <p:cNvSpPr>
            <a:spLocks noChangeArrowheads="1"/>
          </p:cNvSpPr>
          <p:nvPr/>
        </p:nvSpPr>
        <p:spPr bwMode="auto">
          <a:xfrm>
            <a:off x="6595165" y="4322312"/>
            <a:ext cx="2225429" cy="517442"/>
          </a:xfrm>
          <a:prstGeom prst="roundRect">
            <a:avLst>
              <a:gd name="adj" fmla="val 50000"/>
            </a:avLst>
          </a:prstGeom>
          <a:solidFill>
            <a:schemeClr val="tx1"/>
          </a:solidFill>
          <a:ln w="38100" cap="flat">
            <a:solidFill>
              <a:schemeClr val="bg2"/>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lvl1pPr>
              <a:spcBef>
                <a:spcPct val="20000"/>
              </a:spcBef>
              <a:buChar char="•"/>
              <a:defRPr sz="2000">
                <a:solidFill>
                  <a:schemeClr val="tx2"/>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tx2"/>
                </a:solidFill>
                <a:latin typeface="Arial" panose="020B0604020202020204" pitchFamily="34" charset="0"/>
                <a:ea typeface="仿宋_GB2312" panose="0201060903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9" name="文本框 65"/>
          <p:cNvSpPr txBox="1"/>
          <p:nvPr/>
        </p:nvSpPr>
        <p:spPr>
          <a:xfrm>
            <a:off x="7082693" y="4413730"/>
            <a:ext cx="1426994" cy="369332"/>
          </a:xfrm>
          <a:prstGeom prst="rect">
            <a:avLst/>
          </a:prstGeom>
          <a:noFill/>
        </p:spPr>
        <p:txBody>
          <a:bodyPr wrap="none">
            <a:spAutoFit/>
          </a:bodyPr>
          <a:lstStyle>
            <a:defPPr>
              <a:defRPr lang="zh-CN"/>
            </a:defPPr>
            <a:lvl1pPr>
              <a:defRPr b="1">
                <a:solidFill>
                  <a:schemeClr val="accent1"/>
                </a:solidFill>
              </a:defRPr>
            </a:lvl1pPr>
          </a:lstStyle>
          <a:p>
            <a:pPr eaLnBrk="1" hangingPunct="1">
              <a:buFont typeface="Arial" panose="020B0604020202020204" pitchFamily="34" charset="0"/>
              <a:buNone/>
              <a:defRPr/>
            </a:pPr>
            <a:r>
              <a:rPr lang="en-US" altLang="zh-CN" dirty="0" smtClean="0">
                <a:solidFill>
                  <a:schemeClr val="bg2"/>
                </a:solidFill>
                <a:latin typeface="+mj-ea"/>
                <a:ea typeface="+mj-ea"/>
              </a:rPr>
              <a:t>1953-1956</a:t>
            </a:r>
            <a:endParaRPr lang="zh-CN" altLang="en-US" dirty="0">
              <a:solidFill>
                <a:schemeClr val="bg2"/>
              </a:solidFill>
              <a:latin typeface="+mj-ea"/>
              <a:ea typeface="+mj-ea"/>
            </a:endParaRPr>
          </a:p>
        </p:txBody>
      </p:sp>
      <p:sp>
        <p:nvSpPr>
          <p:cNvPr id="20" name="矩形 19"/>
          <p:cNvSpPr/>
          <p:nvPr/>
        </p:nvSpPr>
        <p:spPr>
          <a:xfrm>
            <a:off x="2657703" y="3795867"/>
            <a:ext cx="2492990" cy="923330"/>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noProof="1" smtClean="0">
                <a:sym typeface="+mn-ea"/>
              </a:rPr>
              <a:t>第一阶段</a:t>
            </a:r>
            <a:endParaRPr lang="en-US" altLang="zh-CN" noProof="1" smtClean="0">
              <a:sym typeface="+mn-ea"/>
            </a:endParaRPr>
          </a:p>
          <a:p>
            <a:pPr algn="ctr"/>
            <a:r>
              <a:rPr lang="zh-CN" altLang="en-US" noProof="1" smtClean="0">
                <a:sym typeface="+mn-ea"/>
              </a:rPr>
              <a:t>经济恢复时期</a:t>
            </a:r>
            <a:endParaRPr lang="en-US" altLang="zh-CN" noProof="1" smtClean="0">
              <a:sym typeface="+mn-ea"/>
            </a:endParaRPr>
          </a:p>
          <a:p>
            <a:pPr algn="ctr"/>
            <a:r>
              <a:rPr lang="zh-CN" altLang="en-US" noProof="1" smtClean="0">
                <a:sym typeface="+mn-ea"/>
              </a:rPr>
              <a:t>完成民主遗留问题时期</a:t>
            </a:r>
            <a:endParaRPr lang="zh-CN" altLang="en-US" dirty="0"/>
          </a:p>
        </p:txBody>
      </p:sp>
      <p:sp>
        <p:nvSpPr>
          <p:cNvPr id="21" name="矩形 20"/>
          <p:cNvSpPr/>
          <p:nvPr/>
        </p:nvSpPr>
        <p:spPr>
          <a:xfrm>
            <a:off x="6639543" y="5214763"/>
            <a:ext cx="2262158" cy="646331"/>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noProof="1" smtClean="0">
                <a:sym typeface="+mn-ea"/>
              </a:rPr>
              <a:t>第二阶段</a:t>
            </a:r>
            <a:endParaRPr lang="en-US" altLang="zh-CN" noProof="1" smtClean="0">
              <a:sym typeface="+mn-ea"/>
            </a:endParaRPr>
          </a:p>
          <a:p>
            <a:pPr algn="ctr"/>
            <a:r>
              <a:rPr lang="zh-CN" altLang="en-US" noProof="1" smtClean="0">
                <a:sym typeface="+mn-ea"/>
              </a:rPr>
              <a:t>向社会主义过渡时期</a:t>
            </a:r>
            <a:endParaRPr lang="zh-CN" altLang="en-US" dirty="0"/>
          </a:p>
        </p:txBody>
      </p:sp>
      <p:pic>
        <p:nvPicPr>
          <p:cNvPr id="22" name="Picture 2"/>
          <p:cNvPicPr>
            <a:picLocks noChangeAspect="1" noChangeArrowheads="1"/>
          </p:cNvPicPr>
          <p:nvPr/>
        </p:nvPicPr>
        <p:blipFill>
          <a:blip r:embed="rId5" cstate="print"/>
          <a:srcRect/>
          <a:stretch>
            <a:fillRect/>
          </a:stretch>
        </p:blipFill>
        <p:spPr bwMode="auto">
          <a:xfrm>
            <a:off x="2589821" y="2070661"/>
            <a:ext cx="2508499" cy="1602444"/>
          </a:xfrm>
          <a:prstGeom prst="rect">
            <a:avLst/>
          </a:prstGeom>
          <a:noFill/>
          <a:ln w="9525">
            <a:noFill/>
            <a:miter lim="800000"/>
            <a:headEnd/>
            <a:tailEnd/>
          </a:ln>
          <a:effectLst/>
        </p:spPr>
      </p:pic>
      <p:pic>
        <p:nvPicPr>
          <p:cNvPr id="23" name="Picture 13" descr="1872564a"/>
          <p:cNvPicPr>
            <a:picLocks noChangeAspect="1"/>
          </p:cNvPicPr>
          <p:nvPr/>
        </p:nvPicPr>
        <p:blipFill>
          <a:blip r:embed="rId6" cstate="print"/>
          <a:srcRect t="10561"/>
          <a:stretch>
            <a:fillRect/>
          </a:stretch>
        </p:blipFill>
        <p:spPr>
          <a:xfrm>
            <a:off x="8946609" y="3955899"/>
            <a:ext cx="2361142" cy="1971675"/>
          </a:xfrm>
          <a:prstGeom prst="rect">
            <a:avLst/>
          </a:prstGeom>
          <a:noFill/>
          <a:ln w="9525">
            <a:noFill/>
          </a:ln>
        </p:spPr>
      </p:pic>
      <p:sp>
        <p:nvSpPr>
          <p:cNvPr id="24" name="矩形 23"/>
          <p:cNvSpPr/>
          <p:nvPr/>
        </p:nvSpPr>
        <p:spPr>
          <a:xfrm>
            <a:off x="486623" y="5927574"/>
            <a:ext cx="1800493" cy="458715"/>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lnSpc>
                <a:spcPct val="150000"/>
              </a:lnSpc>
              <a:spcBef>
                <a:spcPts val="0"/>
              </a:spcBef>
              <a:spcAft>
                <a:spcPts val="0"/>
              </a:spcAft>
              <a:defRPr/>
            </a:pPr>
            <a:r>
              <a:rPr lang="zh-CN" altLang="zh-CN" b="1" noProof="1" smtClean="0">
                <a:solidFill>
                  <a:srgbClr val="000000"/>
                </a:solidFill>
                <a:latin typeface="Times New Roman" panose="02020603050405020304" pitchFamily="18" charset="0"/>
                <a:cs typeface="Times New Roman" panose="02020603050405020304" pitchFamily="18" charset="0"/>
                <a:sym typeface="+mn-ea"/>
              </a:rPr>
              <a:t>过渡时期的时间</a:t>
            </a:r>
            <a:endParaRPr lang="zh-CN" altLang="zh-CN" b="1" noProof="1">
              <a:solidFill>
                <a:srgbClr val="000000"/>
              </a:solidFill>
              <a:latin typeface="Times New Roman" panose="02020603050405020304" pitchFamily="18" charset="0"/>
              <a:cs typeface="Times New Roman" panose="02020603050405020304" pitchFamily="18" charset="0"/>
            </a:endParaRPr>
          </a:p>
        </p:txBody>
      </p:sp>
      <p:sp>
        <p:nvSpPr>
          <p:cNvPr id="3" name="文本框 2"/>
          <p:cNvSpPr txBox="1"/>
          <p:nvPr/>
        </p:nvSpPr>
        <p:spPr>
          <a:xfrm>
            <a:off x="6129655" y="0"/>
            <a:ext cx="3131185" cy="275590"/>
          </a:xfrm>
          <a:prstGeom prst="rect">
            <a:avLst/>
          </a:prstGeom>
          <a:noFill/>
        </p:spPr>
        <p:txBody>
          <a:bodyPr wrap="none" rtlCol="0" anchor="t">
            <a:spAutoFit/>
          </a:bodyPr>
          <a:lstStyle/>
          <a:p>
            <a:r>
              <a:rPr lang="zh-CN" altLang="en-US" sz="120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高中政治统编新教材网 </a:t>
            </a:r>
            <a:r>
              <a:rPr lang="en-US" altLang="zh-CN" sz="120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www.yuhuaizz.com</a:t>
            </a:r>
          </a:p>
        </p:txBody>
      </p:sp>
      <p:sp>
        <p:nvSpPr>
          <p:cNvPr id="27" name="矩形: 圆角 36"/>
          <p:cNvSpPr>
            <a:spLocks noChangeArrowheads="1"/>
          </p:cNvSpPr>
          <p:nvPr/>
        </p:nvSpPr>
        <p:spPr bwMode="auto">
          <a:xfrm>
            <a:off x="5676023" y="2230435"/>
            <a:ext cx="1964421" cy="473485"/>
          </a:xfrm>
          <a:prstGeom prst="roundRect">
            <a:avLst>
              <a:gd name="adj" fmla="val 50000"/>
            </a:avLst>
          </a:prstGeom>
          <a:solidFill>
            <a:schemeClr val="accent4">
              <a:lumMod val="60000"/>
              <a:lumOff val="40000"/>
            </a:schemeClr>
          </a:solidFill>
          <a:ln w="38100" cap="flat">
            <a:solidFill>
              <a:schemeClr val="bg2"/>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lvl1pPr>
              <a:spcBef>
                <a:spcPct val="20000"/>
              </a:spcBef>
              <a:buChar char="•"/>
              <a:defRPr sz="2000">
                <a:solidFill>
                  <a:schemeClr val="tx2"/>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tx2"/>
                </a:solidFill>
                <a:latin typeface="Arial" panose="020B0604020202020204" pitchFamily="34" charset="0"/>
                <a:ea typeface="仿宋_GB2312" panose="0201060903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defRPr/>
            </a:pPr>
            <a:r>
              <a:rPr lang="en-US" altLang="zh-CN" sz="1800" b="1" dirty="0" smtClean="0">
                <a:latin typeface="+mn-ea"/>
                <a:ea typeface="+mn-ea"/>
              </a:rPr>
              <a:t>1956</a:t>
            </a:r>
            <a:r>
              <a:rPr lang="zh-CN" altLang="en-US" sz="1800" b="1" dirty="0" smtClean="0">
                <a:latin typeface="+mn-ea"/>
                <a:ea typeface="+mn-ea"/>
              </a:rPr>
              <a:t>年底</a:t>
            </a:r>
            <a:endParaRPr lang="zh-CN" altLang="en-US" sz="1800" b="1" dirty="0">
              <a:latin typeface="+mn-ea"/>
              <a:ea typeface="+mn-ea"/>
            </a:endParaRPr>
          </a:p>
        </p:txBody>
      </p:sp>
      <p:sp>
        <p:nvSpPr>
          <p:cNvPr id="2" name="文本框 1"/>
          <p:cNvSpPr txBox="1"/>
          <p:nvPr/>
        </p:nvSpPr>
        <p:spPr>
          <a:xfrm>
            <a:off x="7837493" y="2592705"/>
            <a:ext cx="3935471" cy="369332"/>
          </a:xfrm>
          <a:prstGeom prst="rect">
            <a:avLst/>
          </a:prstGeom>
          <a:noFill/>
        </p:spPr>
        <p:txBody>
          <a:bodyPr wrap="square" rtlCol="0">
            <a:spAutoFit/>
          </a:bodyPr>
          <a:lstStyle/>
          <a:p>
            <a:r>
              <a:rPr kumimoji="1" lang="zh-CN" altLang="en-US" b="1" dirty="0" smtClean="0">
                <a:latin typeface="+mn-ea"/>
                <a:cs typeface="微软雅黑" panose="020B0503020204020204" pitchFamily="34" charset="-122"/>
              </a:rPr>
              <a:t>三大改造基本完成</a:t>
            </a:r>
            <a:endParaRPr kumimoji="1" lang="zh-CN" altLang="en-US" b="1" dirty="0">
              <a:latin typeface="+mn-ea"/>
              <a:cs typeface="微软雅黑" panose="020B0503020204020204" pitchFamily="34" charset="-122"/>
            </a:endParaRPr>
          </a:p>
        </p:txBody>
      </p:sp>
      <p:pic>
        <p:nvPicPr>
          <p:cNvPr id="28" name="图片 27">
            <a:hlinkClick r:id="rId7" action="ppaction://hlinkfile"/>
          </p:cNvPr>
          <p:cNvPicPr>
            <a:picLocks noChangeAspect="1"/>
          </p:cNvPicPr>
          <p:nvPr/>
        </p:nvPicPr>
        <p:blipFill>
          <a:blip r:embed="rId8" cstate="print"/>
          <a:stretch>
            <a:fillRect/>
          </a:stretch>
        </p:blipFill>
        <p:spPr>
          <a:xfrm>
            <a:off x="7796190" y="433919"/>
            <a:ext cx="2580520" cy="1995258"/>
          </a:xfrm>
          <a:prstGeom prst="rect">
            <a:avLst/>
          </a:prstGeom>
        </p:spPr>
      </p:pic>
      <p:sp>
        <p:nvSpPr>
          <p:cNvPr id="6" name="文本框 5"/>
          <p:cNvSpPr txBox="1"/>
          <p:nvPr/>
        </p:nvSpPr>
        <p:spPr>
          <a:xfrm>
            <a:off x="0" y="6016957"/>
            <a:ext cx="747252" cy="369332"/>
          </a:xfrm>
          <a:prstGeom prst="rect">
            <a:avLst/>
          </a:prstGeom>
          <a:noFill/>
        </p:spPr>
        <p:txBody>
          <a:bodyPr wrap="square" rtlCol="0">
            <a:spAutoFit/>
          </a:bodyPr>
          <a:lstStyle/>
          <a:p>
            <a:r>
              <a:rPr kumimoji="1" lang="zh-CN" altLang="en-US" b="1" dirty="0" smtClean="0">
                <a:latin typeface="宋体" panose="02010600030101010101" pitchFamily="2" charset="-122"/>
                <a:ea typeface="宋体" panose="02010600030101010101" pitchFamily="2" charset="-122"/>
                <a:cs typeface="宋体" panose="02010600030101010101" pitchFamily="2" charset="-122"/>
              </a:rPr>
              <a:t>党在</a:t>
            </a:r>
            <a:endParaRPr kumimoji="1" lang="zh-CN" altLang="en-US" b="1" dirty="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mc:AlternateContent xmlns:mc="http://schemas.openxmlformats.org/markup-compatibility/2006" xmlns:p14="http://schemas.microsoft.com/office/powerpoint/2010/main">
    <mc:Choice Requires="p14">
      <p:transition spd="slow" p14:dur="3000" advClick="0" advTm="42393">
        <p:random/>
      </p:transition>
    </mc:Choice>
    <mc:Fallback xmlns="">
      <p:transition spd="slow" advClick="0" advTm="42393">
        <p:random/>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3" cstate="print">
            <a:extLst>
              <a:ext uri="{28A0092B-C50C-407E-A947-70E740481C1C}">
                <a14:useLocalDpi xmlns:a14="http://schemas.microsoft.com/office/drawing/2010/main" val="0"/>
              </a:ext>
            </a:extLst>
          </a:blip>
          <a:srcRect r="11111"/>
          <a:stretch>
            <a:fillRect/>
          </a:stretch>
        </p:blipFill>
        <p:spPr>
          <a:xfrm>
            <a:off x="0" y="0"/>
            <a:ext cx="12192000" cy="6858001"/>
          </a:xfrm>
          <a:prstGeom prst="rect">
            <a:avLst/>
          </a:prstGeom>
        </p:spPr>
      </p:pic>
      <p:sp>
        <p:nvSpPr>
          <p:cNvPr id="8" name="圆角矩形标注 7"/>
          <p:cNvSpPr/>
          <p:nvPr/>
        </p:nvSpPr>
        <p:spPr>
          <a:xfrm rot="5400000">
            <a:off x="6169206" y="83566"/>
            <a:ext cx="4411632" cy="5378384"/>
          </a:xfrm>
          <a:prstGeom prst="wedgeRoundRectCallout">
            <a:avLst>
              <a:gd name="adj1" fmla="val -4492"/>
              <a:gd name="adj2" fmla="val 65093"/>
              <a:gd name="adj3" fmla="val 16667"/>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文本框 8"/>
          <p:cNvSpPr txBox="1"/>
          <p:nvPr/>
        </p:nvSpPr>
        <p:spPr>
          <a:xfrm>
            <a:off x="5833487" y="1439081"/>
            <a:ext cx="5230727" cy="2986138"/>
          </a:xfrm>
          <a:prstGeom prst="rect">
            <a:avLst/>
          </a:prstGeom>
          <a:noFill/>
        </p:spPr>
        <p:txBody>
          <a:bodyPr wrap="square" rtlCol="0">
            <a:spAutoFit/>
          </a:bodyPr>
          <a:lstStyle/>
          <a:p>
            <a:pPr>
              <a:lnSpc>
                <a:spcPct val="114000"/>
              </a:lnSpc>
            </a:pPr>
            <a:r>
              <a:rPr lang="zh-CN" altLang="en-US" sz="2400" dirty="0">
                <a:latin typeface="楷体" panose="02010609060101010101" charset="-122"/>
                <a:ea typeface="楷体" panose="02010609060101010101" charset="-122"/>
                <a:cs typeface="楷体" panose="02010609060101010101" charset="-122"/>
              </a:rPr>
              <a:t>中国人民经过一百多年的英勇奋斗，终于在中国共产党领导下，在</a:t>
            </a:r>
            <a:r>
              <a:rPr lang="en-US" altLang="zh-CN" sz="2400" dirty="0">
                <a:latin typeface="楷体" panose="02010609060101010101" charset="-122"/>
                <a:ea typeface="楷体" panose="02010609060101010101" charset="-122"/>
                <a:cs typeface="楷体" panose="02010609060101010101" charset="-122"/>
              </a:rPr>
              <a:t>1949</a:t>
            </a:r>
            <a:r>
              <a:rPr lang="zh-CN" altLang="en-US" sz="2400" dirty="0">
                <a:latin typeface="楷体" panose="02010609060101010101" charset="-122"/>
                <a:ea typeface="楷体" panose="02010609060101010101" charset="-122"/>
                <a:cs typeface="楷体" panose="02010609060101010101" charset="-122"/>
              </a:rPr>
              <a:t>年取得了反对帝国主义、封建主义和官僚资本主义的人民革命的伟大胜利，因而结束了长时期被压迫、被奴役的历史，建立了人民民主专政的中华人民共和国。</a:t>
            </a:r>
            <a:endParaRPr kumimoji="1" lang="zh-CN" altLang="en-US" sz="2400" dirty="0">
              <a:latin typeface="楷体" panose="02010609060101010101" charset="-122"/>
              <a:ea typeface="楷体" panose="02010609060101010101" charset="-122"/>
              <a:cs typeface="楷体" panose="02010609060101010101" charset="-122"/>
            </a:endParaRPr>
          </a:p>
        </p:txBody>
      </p:sp>
      <p:sp>
        <p:nvSpPr>
          <p:cNvPr id="10" name="文本框 9"/>
          <p:cNvSpPr txBox="1"/>
          <p:nvPr/>
        </p:nvSpPr>
        <p:spPr>
          <a:xfrm>
            <a:off x="7729810" y="645961"/>
            <a:ext cx="1142768" cy="584775"/>
          </a:xfrm>
          <a:prstGeom prst="rect">
            <a:avLst/>
          </a:prstGeom>
          <a:noFill/>
        </p:spPr>
        <p:txBody>
          <a:bodyPr wrap="square" rtlCol="0">
            <a:spAutoFit/>
          </a:bodyPr>
          <a:lstStyle/>
          <a:p>
            <a:r>
              <a:rPr kumimoji="1" lang="zh-CN" altLang="en-US" sz="3200" b="1" dirty="0" smtClean="0">
                <a:latin typeface="楷体" panose="02010609060101010101" charset="-122"/>
                <a:ea typeface="楷体" panose="02010609060101010101" charset="-122"/>
                <a:cs typeface="楷体" panose="02010609060101010101" charset="-122"/>
              </a:rPr>
              <a:t>序言</a:t>
            </a:r>
            <a:endParaRPr kumimoji="1" lang="zh-CN" altLang="en-US" sz="3200" b="1" dirty="0">
              <a:latin typeface="楷体" panose="02010609060101010101" charset="-122"/>
              <a:ea typeface="楷体" panose="02010609060101010101" charset="-122"/>
              <a:cs typeface="楷体" panose="02010609060101010101" charset="-122"/>
            </a:endParaRPr>
          </a:p>
        </p:txBody>
      </p:sp>
      <p:pic>
        <p:nvPicPr>
          <p:cNvPr id="2" name="图片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00290" y="347971"/>
            <a:ext cx="3410098" cy="4849575"/>
          </a:xfrm>
          <a:prstGeom prst="rect">
            <a:avLst/>
          </a:prstGeom>
        </p:spPr>
      </p:pic>
      <p:sp>
        <p:nvSpPr>
          <p:cNvPr id="3" name="文本框 2"/>
          <p:cNvSpPr txBox="1"/>
          <p:nvPr/>
        </p:nvSpPr>
        <p:spPr>
          <a:xfrm>
            <a:off x="827662" y="5435214"/>
            <a:ext cx="10536676" cy="830997"/>
          </a:xfrm>
          <a:prstGeom prst="rect">
            <a:avLst/>
          </a:prstGeom>
          <a:noFill/>
        </p:spPr>
        <p:txBody>
          <a:bodyPr wrap="square" rtlCol="0">
            <a:spAutoFit/>
          </a:bodyPr>
          <a:lstStyle/>
          <a:p>
            <a:r>
              <a:rPr kumimoji="1" lang="en-US" altLang="zh-CN" sz="2400" b="1" dirty="0" smtClean="0">
                <a:latin typeface="宋体" panose="02010600030101010101" pitchFamily="2" charset="-122"/>
                <a:ea typeface="宋体" panose="02010600030101010101" pitchFamily="2" charset="-122"/>
                <a:cs typeface="宋体" panose="02010600030101010101" pitchFamily="2" charset="-122"/>
              </a:rPr>
              <a:t>1954</a:t>
            </a:r>
            <a:r>
              <a:rPr kumimoji="1" lang="zh-CN" altLang="en-US" sz="2400" b="1" dirty="0" smtClean="0">
                <a:latin typeface="宋体" panose="02010600030101010101" pitchFamily="2" charset="-122"/>
                <a:ea typeface="宋体" panose="02010600030101010101" pitchFamily="2" charset="-122"/>
                <a:cs typeface="宋体" panose="02010600030101010101" pitchFamily="2" charset="-122"/>
              </a:rPr>
              <a:t>年，第一届全国人民代表大会第一次会议召开，我国第一部社会主义宪法颁布，这是我国在民主政治建设方面取得的新成就。</a:t>
            </a:r>
            <a:endParaRPr kumimoji="1" lang="zh-CN" altLang="en-US" sz="2400" b="1" dirty="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mc:AlternateContent xmlns:mc="http://schemas.openxmlformats.org/markup-compatibility/2006" xmlns:p14="http://schemas.microsoft.com/office/powerpoint/2010/main">
    <mc:Choice Requires="p14">
      <p:transition spd="slow" p14:dur="800" advTm="29197">
        <p:random/>
      </p:transition>
    </mc:Choice>
    <mc:Fallback xmlns="">
      <p:transition spd="slow" advTm="29197">
        <p:random/>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3" cstate="print">
            <a:extLst>
              <a:ext uri="{28A0092B-C50C-407E-A947-70E740481C1C}">
                <a14:useLocalDpi xmlns:a14="http://schemas.microsoft.com/office/drawing/2010/main" val="0"/>
              </a:ext>
            </a:extLst>
          </a:blip>
          <a:srcRect r="11111"/>
          <a:stretch>
            <a:fillRect/>
          </a:stretch>
        </p:blipFill>
        <p:spPr>
          <a:xfrm>
            <a:off x="15321" y="12565"/>
            <a:ext cx="12192000" cy="6858001"/>
          </a:xfrm>
          <a:prstGeom prst="rect">
            <a:avLst/>
          </a:prstGeom>
        </p:spPr>
      </p:pic>
      <p:pic>
        <p:nvPicPr>
          <p:cNvPr id="5" name="图片 4"/>
          <p:cNvPicPr>
            <a:picLocks noChangeAspect="1"/>
          </p:cNvPicPr>
          <p:nvPr/>
        </p:nvPicPr>
        <p:blipFill rotWithShape="1">
          <a:blip r:embed="rId4" cstate="print"/>
          <a:srcRect l="5769" t="7492" r="59039" b="5305"/>
          <a:stretch>
            <a:fillRect/>
          </a:stretch>
        </p:blipFill>
        <p:spPr>
          <a:xfrm>
            <a:off x="7396798" y="2056651"/>
            <a:ext cx="4000297" cy="4669406"/>
          </a:xfrm>
          <a:prstGeom prst="rect">
            <a:avLst/>
          </a:prstGeom>
        </p:spPr>
      </p:pic>
      <p:sp>
        <p:nvSpPr>
          <p:cNvPr id="7" name="右箭头 6"/>
          <p:cNvSpPr/>
          <p:nvPr/>
        </p:nvSpPr>
        <p:spPr>
          <a:xfrm>
            <a:off x="5400333" y="4760411"/>
            <a:ext cx="1670538" cy="741860"/>
          </a:xfrm>
          <a:prstGeom prst="rightArrow">
            <a:avLst/>
          </a:prstGeom>
          <a:solidFill>
            <a:schemeClr val="accent1">
              <a:lumMod val="40000"/>
              <a:lumOff val="6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文本框 7"/>
          <p:cNvSpPr txBox="1"/>
          <p:nvPr/>
        </p:nvSpPr>
        <p:spPr>
          <a:xfrm>
            <a:off x="404446" y="404294"/>
            <a:ext cx="10992649" cy="1292662"/>
          </a:xfrm>
          <a:prstGeom prst="rect">
            <a:avLst/>
          </a:prstGeom>
          <a:noFill/>
        </p:spPr>
        <p:txBody>
          <a:bodyPr wrap="square" rtlCol="0">
            <a:spAutoFit/>
          </a:bodyPr>
          <a:lstStyle/>
          <a:p>
            <a:r>
              <a:rPr kumimoji="1" lang="en-US" altLang="zh-CN" sz="2600" b="1" dirty="0" smtClean="0">
                <a:latin typeface="楷体" panose="02010609060101010101" charset="-122"/>
                <a:ea typeface="楷体" panose="02010609060101010101" charset="-122"/>
                <a:cs typeface="楷体" panose="02010609060101010101" charset="-122"/>
              </a:rPr>
              <a:t>1956</a:t>
            </a:r>
            <a:r>
              <a:rPr kumimoji="1" lang="zh-CN" altLang="en-US" sz="2600" b="1" dirty="0" smtClean="0">
                <a:latin typeface="楷体" panose="02010609060101010101" charset="-122"/>
                <a:ea typeface="楷体" panose="02010609060101010101" charset="-122"/>
                <a:cs typeface="楷体" panose="02010609060101010101" charset="-122"/>
              </a:rPr>
              <a:t>年农业社会主义改造完成，农民翻了身，成为土地的主人。</a:t>
            </a:r>
            <a:endParaRPr kumimoji="1" lang="en-US" altLang="zh-CN" sz="2600" b="1" dirty="0" smtClean="0">
              <a:latin typeface="楷体" panose="02010609060101010101" charset="-122"/>
              <a:ea typeface="楷体" panose="02010609060101010101" charset="-122"/>
              <a:cs typeface="楷体" panose="02010609060101010101" charset="-122"/>
            </a:endParaRPr>
          </a:p>
          <a:p>
            <a:r>
              <a:rPr kumimoji="1" lang="zh-CN" altLang="en-US" sz="2600" b="1" dirty="0" smtClean="0">
                <a:latin typeface="楷体" panose="02010609060101010101" charset="-122"/>
                <a:ea typeface="楷体" panose="02010609060101010101" charset="-122"/>
                <a:cs typeface="楷体" panose="02010609060101010101" charset="-122"/>
              </a:rPr>
              <a:t>生产资料公有制已成为经济制度的基础。这标志着社会基本制度在我国的初步确立，为当代中国的一切发展进步奠定了制度基础。</a:t>
            </a:r>
            <a:r>
              <a:rPr kumimoji="1" lang="en-US" altLang="zh-CN" sz="2600" b="1" dirty="0" smtClean="0">
                <a:latin typeface="楷体" panose="02010609060101010101" charset="-122"/>
                <a:ea typeface="楷体" panose="02010609060101010101" charset="-122"/>
                <a:cs typeface="楷体" panose="02010609060101010101" charset="-122"/>
              </a:rPr>
              <a:t>P10</a:t>
            </a:r>
            <a:endParaRPr kumimoji="1" lang="zh-CN" altLang="en-US" sz="2600" b="1" dirty="0">
              <a:latin typeface="楷体" panose="02010609060101010101" charset="-122"/>
              <a:ea typeface="楷体" panose="02010609060101010101" charset="-122"/>
              <a:cs typeface="楷体" panose="02010609060101010101" charset="-122"/>
            </a:endParaRPr>
          </a:p>
        </p:txBody>
      </p:sp>
      <p:sp>
        <p:nvSpPr>
          <p:cNvPr id="3" name="左箭头 2"/>
          <p:cNvSpPr/>
          <p:nvPr/>
        </p:nvSpPr>
        <p:spPr>
          <a:xfrm>
            <a:off x="5314598" y="3302497"/>
            <a:ext cx="1652200" cy="780413"/>
          </a:xfrm>
          <a:prstGeom prst="leftArrow">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2" name="图片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04093" y="2056651"/>
            <a:ext cx="4921733" cy="4107346"/>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800" advTm="10393">
        <p:random/>
      </p:transition>
    </mc:Choice>
    <mc:Fallback xmlns="">
      <p:transition spd="slow" advTm="10393">
        <p:random/>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144711" y="429551"/>
            <a:ext cx="868412" cy="5999078"/>
          </a:xfrm>
          <a:prstGeom prst="rect">
            <a:avLst/>
          </a:prstGeom>
          <a:noFill/>
        </p:spPr>
        <p:txBody>
          <a:bodyPr wrap="square" rtlCol="0" anchor="t">
            <a:spAutoFit/>
          </a:bodyPr>
          <a:lstStyle/>
          <a:p>
            <a:pPr algn="ctr">
              <a:lnSpc>
                <a:spcPct val="100000"/>
              </a:lnSpc>
            </a:pPr>
            <a:endParaRPr lang="en-US" sz="4800" b="1" dirty="0">
              <a:solidFill>
                <a:srgbClr val="FF0000"/>
              </a:solidFill>
              <a:latin typeface="华文新魏" panose="02010800040101010101" pitchFamily="2" charset="-122"/>
              <a:ea typeface="华文新魏" panose="02010800040101010101" pitchFamily="2" charset="-122"/>
              <a:sym typeface="+mn-ea"/>
            </a:endParaRPr>
          </a:p>
          <a:p>
            <a:pPr algn="l">
              <a:lnSpc>
                <a:spcPct val="100000"/>
              </a:lnSpc>
            </a:pPr>
            <a:r>
              <a:rPr lang="zh-CN" altLang="en-US" sz="4800" b="1" dirty="0" smtClean="0">
                <a:solidFill>
                  <a:srgbClr val="FF0000"/>
                </a:solidFill>
                <a:latin typeface="华文新魏" panose="02010800040101010101" pitchFamily="2" charset="-122"/>
                <a:ea typeface="华文新魏" panose="02010800040101010101" pitchFamily="2" charset="-122"/>
                <a:sym typeface="+mn-ea"/>
              </a:rPr>
              <a:t>翻</a:t>
            </a:r>
            <a:endParaRPr lang="zh-CN" altLang="en-US" sz="4800" b="1" dirty="0">
              <a:solidFill>
                <a:srgbClr val="FF0000"/>
              </a:solidFill>
              <a:latin typeface="华文新魏" panose="02010800040101010101" pitchFamily="2" charset="-122"/>
              <a:ea typeface="华文新魏" panose="02010800040101010101" pitchFamily="2" charset="-122"/>
              <a:sym typeface="+mn-ea"/>
            </a:endParaRPr>
          </a:p>
          <a:p>
            <a:pPr algn="l">
              <a:lnSpc>
                <a:spcPct val="100000"/>
              </a:lnSpc>
            </a:pPr>
            <a:r>
              <a:rPr lang="zh-CN" altLang="en-US" sz="4800" b="1" dirty="0">
                <a:solidFill>
                  <a:srgbClr val="FF0000"/>
                </a:solidFill>
                <a:latin typeface="华文新魏" panose="02010800040101010101" pitchFamily="2" charset="-122"/>
                <a:ea typeface="华文新魏" panose="02010800040101010101" pitchFamily="2" charset="-122"/>
                <a:sym typeface="+mn-ea"/>
              </a:rPr>
              <a:t>天</a:t>
            </a:r>
          </a:p>
          <a:p>
            <a:pPr algn="l">
              <a:lnSpc>
                <a:spcPct val="100000"/>
              </a:lnSpc>
            </a:pPr>
            <a:r>
              <a:rPr lang="zh-CN" altLang="en-US" sz="4800" b="1" dirty="0">
                <a:solidFill>
                  <a:srgbClr val="FF0000"/>
                </a:solidFill>
                <a:latin typeface="华文新魏" panose="02010800040101010101" pitchFamily="2" charset="-122"/>
                <a:ea typeface="华文新魏" panose="02010800040101010101" pitchFamily="2" charset="-122"/>
                <a:sym typeface="+mn-ea"/>
              </a:rPr>
              <a:t>覆</a:t>
            </a:r>
          </a:p>
          <a:p>
            <a:pPr algn="l">
              <a:lnSpc>
                <a:spcPct val="100000"/>
              </a:lnSpc>
            </a:pPr>
            <a:r>
              <a:rPr lang="zh-CN" altLang="en-US" sz="4800" b="1" dirty="0">
                <a:solidFill>
                  <a:srgbClr val="FF0000"/>
                </a:solidFill>
                <a:latin typeface="华文新魏" panose="02010800040101010101" pitchFamily="2" charset="-122"/>
                <a:ea typeface="华文新魏" panose="02010800040101010101" pitchFamily="2" charset="-122"/>
                <a:sym typeface="+mn-ea"/>
              </a:rPr>
              <a:t>地</a:t>
            </a:r>
          </a:p>
          <a:p>
            <a:pPr algn="l">
              <a:lnSpc>
                <a:spcPct val="100000"/>
              </a:lnSpc>
            </a:pPr>
            <a:r>
              <a:rPr lang="zh-CN" altLang="en-US" sz="4800" b="1" dirty="0">
                <a:solidFill>
                  <a:srgbClr val="FF0000"/>
                </a:solidFill>
                <a:latin typeface="华文新魏" panose="02010800040101010101" pitchFamily="2" charset="-122"/>
                <a:ea typeface="华文新魏" panose="02010800040101010101" pitchFamily="2" charset="-122"/>
                <a:sym typeface="+mn-ea"/>
              </a:rPr>
              <a:t>的</a:t>
            </a:r>
          </a:p>
          <a:p>
            <a:pPr algn="l">
              <a:lnSpc>
                <a:spcPct val="100000"/>
              </a:lnSpc>
            </a:pPr>
            <a:r>
              <a:rPr lang="zh-CN" altLang="en-US" sz="4800" b="1" dirty="0">
                <a:solidFill>
                  <a:srgbClr val="FF0000"/>
                </a:solidFill>
                <a:latin typeface="华文新魏" panose="02010800040101010101" pitchFamily="2" charset="-122"/>
                <a:ea typeface="华文新魏" panose="02010800040101010101" pitchFamily="2" charset="-122"/>
                <a:sym typeface="+mn-ea"/>
              </a:rPr>
              <a:t>变</a:t>
            </a:r>
          </a:p>
          <a:p>
            <a:pPr algn="l">
              <a:lnSpc>
                <a:spcPct val="100000"/>
              </a:lnSpc>
            </a:pPr>
            <a:r>
              <a:rPr lang="zh-CN" altLang="en-US" sz="4800" b="1" dirty="0">
                <a:solidFill>
                  <a:srgbClr val="FF0000"/>
                </a:solidFill>
                <a:latin typeface="华文新魏" panose="02010800040101010101" pitchFamily="2" charset="-122"/>
                <a:ea typeface="华文新魏" panose="02010800040101010101" pitchFamily="2" charset="-122"/>
                <a:sym typeface="+mn-ea"/>
              </a:rPr>
              <a:t>化</a:t>
            </a:r>
          </a:p>
        </p:txBody>
      </p:sp>
      <p:grpSp>
        <p:nvGrpSpPr>
          <p:cNvPr id="21" name="组合 20"/>
          <p:cNvGrpSpPr/>
          <p:nvPr/>
        </p:nvGrpSpPr>
        <p:grpSpPr>
          <a:xfrm>
            <a:off x="1060736" y="32798"/>
            <a:ext cx="3580929" cy="3459049"/>
            <a:chOff x="1668" y="50"/>
            <a:chExt cx="5641" cy="5449"/>
          </a:xfrm>
        </p:grpSpPr>
        <p:pic>
          <p:nvPicPr>
            <p:cNvPr id="5" name="图片 4">
              <a:hlinkClick r:id="rId9" action="ppaction://hlinkfile"/>
            </p:cNvPr>
            <p:cNvPicPr>
              <a:picLocks noChangeAspect="1"/>
            </p:cNvPicPr>
            <p:nvPr>
              <p:custDataLst>
                <p:tags r:id="rId6"/>
              </p:custDataLst>
            </p:nvPr>
          </p:nvPicPr>
          <p:blipFill>
            <a:blip r:embed="rId10" cstate="print"/>
            <a:stretch>
              <a:fillRect/>
            </a:stretch>
          </p:blipFill>
          <p:spPr>
            <a:xfrm>
              <a:off x="1668" y="50"/>
              <a:ext cx="5641" cy="4039"/>
            </a:xfrm>
            <a:prstGeom prst="rect">
              <a:avLst/>
            </a:prstGeom>
          </p:spPr>
        </p:pic>
        <p:sp>
          <p:nvSpPr>
            <p:cNvPr id="13" name="文本框 12"/>
            <p:cNvSpPr txBox="1"/>
            <p:nvPr/>
          </p:nvSpPr>
          <p:spPr>
            <a:xfrm>
              <a:off x="2123" y="4190"/>
              <a:ext cx="5159" cy="1309"/>
            </a:xfrm>
            <a:prstGeom prst="rect">
              <a:avLst/>
            </a:prstGeom>
            <a:noFill/>
          </p:spPr>
          <p:txBody>
            <a:bodyPr wrap="square" rtlCol="0" anchor="t">
              <a:spAutoFit/>
            </a:bodyPr>
            <a:lstStyle/>
            <a:p>
              <a:pPr algn="ctr"/>
              <a:r>
                <a:rPr lang="zh-CN" altLang="en-US" sz="2400" b="1">
                  <a:solidFill>
                    <a:srgbClr val="000000"/>
                  </a:solidFill>
                </a:rPr>
                <a:t>完整的工建立起业</a:t>
              </a:r>
            </a:p>
            <a:p>
              <a:r>
                <a:rPr lang="zh-CN" altLang="en-US" sz="2400" b="1">
                  <a:solidFill>
                    <a:srgbClr val="000000"/>
                  </a:solidFill>
                </a:rPr>
                <a:t>  体系和国民经济体系</a:t>
              </a:r>
            </a:p>
          </p:txBody>
        </p:sp>
      </p:grpSp>
      <p:grpSp>
        <p:nvGrpSpPr>
          <p:cNvPr id="22" name="组合 21"/>
          <p:cNvGrpSpPr/>
          <p:nvPr/>
        </p:nvGrpSpPr>
        <p:grpSpPr>
          <a:xfrm>
            <a:off x="4784496" y="33433"/>
            <a:ext cx="3693925" cy="3394298"/>
            <a:chOff x="7534" y="51"/>
            <a:chExt cx="5819" cy="5347"/>
          </a:xfrm>
        </p:grpSpPr>
        <p:pic>
          <p:nvPicPr>
            <p:cNvPr id="4" name="图片 3"/>
            <p:cNvPicPr>
              <a:picLocks noChangeAspect="1"/>
            </p:cNvPicPr>
            <p:nvPr>
              <p:custDataLst>
                <p:tags r:id="rId5"/>
              </p:custDataLst>
            </p:nvPr>
          </p:nvPicPr>
          <p:blipFill>
            <a:blip r:embed="rId11" cstate="print"/>
            <a:stretch>
              <a:fillRect/>
            </a:stretch>
          </p:blipFill>
          <p:spPr>
            <a:xfrm>
              <a:off x="7534" y="51"/>
              <a:ext cx="5819" cy="4038"/>
            </a:xfrm>
            <a:prstGeom prst="rect">
              <a:avLst/>
            </a:prstGeom>
          </p:spPr>
        </p:pic>
        <p:sp>
          <p:nvSpPr>
            <p:cNvPr id="14" name="文本框 13"/>
            <p:cNvSpPr txBox="1"/>
            <p:nvPr/>
          </p:nvSpPr>
          <p:spPr>
            <a:xfrm>
              <a:off x="7534" y="4089"/>
              <a:ext cx="5639" cy="1309"/>
            </a:xfrm>
            <a:prstGeom prst="rect">
              <a:avLst/>
            </a:prstGeom>
            <a:noFill/>
          </p:spPr>
          <p:txBody>
            <a:bodyPr wrap="square" rtlCol="0" anchor="t">
              <a:spAutoFit/>
            </a:bodyPr>
            <a:lstStyle/>
            <a:p>
              <a:pPr algn="ctr"/>
              <a:r>
                <a:rPr lang="zh-CN" altLang="en-US" sz="2400" b="1">
                  <a:solidFill>
                    <a:srgbClr val="000000"/>
                  </a:solidFill>
                </a:rPr>
                <a:t>农业初步满足了国人</a:t>
              </a:r>
            </a:p>
            <a:p>
              <a:pPr algn="ctr"/>
              <a:r>
                <a:rPr lang="zh-CN" altLang="en-US" sz="2400" b="1">
                  <a:solidFill>
                    <a:srgbClr val="000000"/>
                  </a:solidFill>
                </a:rPr>
                <a:t>基本生活需求</a:t>
              </a:r>
            </a:p>
          </p:txBody>
        </p:sp>
      </p:grpSp>
      <p:grpSp>
        <p:nvGrpSpPr>
          <p:cNvPr id="23" name="组合 22"/>
          <p:cNvGrpSpPr/>
          <p:nvPr/>
        </p:nvGrpSpPr>
        <p:grpSpPr>
          <a:xfrm>
            <a:off x="8609190" y="48034"/>
            <a:ext cx="3419690" cy="3379697"/>
            <a:chOff x="13559" y="74"/>
            <a:chExt cx="5387" cy="5324"/>
          </a:xfrm>
        </p:grpSpPr>
        <p:pic>
          <p:nvPicPr>
            <p:cNvPr id="11" name="图片 10" descr="C:\Users\Administrator\Desktop\小倪原创2.2社会主义制度在中国的确立\IMG_20190913_223204.jpgIMG_20190913_223204"/>
            <p:cNvPicPr>
              <a:picLocks noChangeAspect="1"/>
            </p:cNvPicPr>
            <p:nvPr>
              <p:custDataLst>
                <p:tags r:id="rId4"/>
              </p:custDataLst>
            </p:nvPr>
          </p:nvPicPr>
          <p:blipFill>
            <a:blip r:embed="rId12" cstate="print"/>
            <a:srcRect/>
            <a:stretch>
              <a:fillRect/>
            </a:stretch>
          </p:blipFill>
          <p:spPr>
            <a:xfrm>
              <a:off x="13559" y="74"/>
              <a:ext cx="5387" cy="4015"/>
            </a:xfrm>
            <a:prstGeom prst="rect">
              <a:avLst/>
            </a:prstGeom>
          </p:spPr>
        </p:pic>
        <p:sp>
          <p:nvSpPr>
            <p:cNvPr id="15" name="文本框 14"/>
            <p:cNvSpPr txBox="1"/>
            <p:nvPr/>
          </p:nvSpPr>
          <p:spPr>
            <a:xfrm>
              <a:off x="13559" y="4089"/>
              <a:ext cx="5386" cy="1309"/>
            </a:xfrm>
            <a:prstGeom prst="rect">
              <a:avLst/>
            </a:prstGeom>
            <a:noFill/>
          </p:spPr>
          <p:txBody>
            <a:bodyPr wrap="square" rtlCol="0" anchor="t">
              <a:spAutoFit/>
            </a:bodyPr>
            <a:lstStyle/>
            <a:p>
              <a:pPr algn="ctr"/>
              <a:r>
                <a:rPr lang="zh-CN" altLang="en-US" sz="2400" b="1">
                  <a:solidFill>
                    <a:srgbClr val="000000"/>
                  </a:solidFill>
                </a:rPr>
                <a:t>建筑、交通运输等基础设施建设获得较快发展</a:t>
              </a:r>
            </a:p>
          </p:txBody>
        </p:sp>
      </p:grpSp>
      <p:grpSp>
        <p:nvGrpSpPr>
          <p:cNvPr id="24" name="组合 23"/>
          <p:cNvGrpSpPr/>
          <p:nvPr/>
        </p:nvGrpSpPr>
        <p:grpSpPr>
          <a:xfrm>
            <a:off x="1060734" y="3490576"/>
            <a:ext cx="3580295" cy="3428578"/>
            <a:chOff x="1668" y="5490"/>
            <a:chExt cx="5640" cy="5401"/>
          </a:xfrm>
        </p:grpSpPr>
        <p:pic>
          <p:nvPicPr>
            <p:cNvPr id="12" name="图片 11" descr="C:\Users\Administrator\Desktop\小倪原创2.2社会主义制度在中国的确立\IMG_20190913_223110.jpgIMG_20190913_223110"/>
            <p:cNvPicPr>
              <a:picLocks noChangeAspect="1"/>
            </p:cNvPicPr>
            <p:nvPr>
              <p:custDataLst>
                <p:tags r:id="rId3"/>
              </p:custDataLst>
            </p:nvPr>
          </p:nvPicPr>
          <p:blipFill>
            <a:blip r:embed="rId13" cstate="print"/>
            <a:srcRect/>
            <a:stretch>
              <a:fillRect/>
            </a:stretch>
          </p:blipFill>
          <p:spPr>
            <a:xfrm>
              <a:off x="1668" y="5490"/>
              <a:ext cx="5640" cy="3906"/>
            </a:xfrm>
            <a:prstGeom prst="rect">
              <a:avLst/>
            </a:prstGeom>
          </p:spPr>
        </p:pic>
        <p:sp>
          <p:nvSpPr>
            <p:cNvPr id="16" name="文本框 15"/>
            <p:cNvSpPr txBox="1"/>
            <p:nvPr/>
          </p:nvSpPr>
          <p:spPr>
            <a:xfrm>
              <a:off x="1668" y="9582"/>
              <a:ext cx="5639" cy="1309"/>
            </a:xfrm>
            <a:prstGeom prst="rect">
              <a:avLst/>
            </a:prstGeom>
            <a:noFill/>
          </p:spPr>
          <p:txBody>
            <a:bodyPr wrap="square" rtlCol="0" anchor="t">
              <a:spAutoFit/>
            </a:bodyPr>
            <a:lstStyle/>
            <a:p>
              <a:pPr algn="ctr"/>
              <a:r>
                <a:rPr lang="zh-CN" altLang="en-US" sz="2400" b="1">
                  <a:solidFill>
                    <a:srgbClr val="000000"/>
                  </a:solidFill>
                </a:rPr>
                <a:t>教育医疗事业得到</a:t>
              </a:r>
            </a:p>
            <a:p>
              <a:pPr algn="ctr"/>
              <a:r>
                <a:rPr lang="zh-CN" altLang="en-US" sz="2400" b="1">
                  <a:solidFill>
                    <a:srgbClr val="000000"/>
                  </a:solidFill>
                </a:rPr>
                <a:t>长足进步</a:t>
              </a:r>
            </a:p>
          </p:txBody>
        </p:sp>
      </p:grpSp>
      <p:grpSp>
        <p:nvGrpSpPr>
          <p:cNvPr id="25" name="组合 24"/>
          <p:cNvGrpSpPr/>
          <p:nvPr/>
        </p:nvGrpSpPr>
        <p:grpSpPr>
          <a:xfrm>
            <a:off x="4784496" y="3426462"/>
            <a:ext cx="3693925" cy="3375254"/>
            <a:chOff x="7534" y="5396"/>
            <a:chExt cx="5819" cy="5317"/>
          </a:xfrm>
        </p:grpSpPr>
        <p:pic>
          <p:nvPicPr>
            <p:cNvPr id="10" name="图片 9"/>
            <p:cNvPicPr>
              <a:picLocks noChangeAspect="1"/>
            </p:cNvPicPr>
            <p:nvPr>
              <p:custDataLst>
                <p:tags r:id="rId2"/>
              </p:custDataLst>
            </p:nvPr>
          </p:nvPicPr>
          <p:blipFill>
            <a:blip r:embed="rId14" cstate="print"/>
            <a:stretch>
              <a:fillRect/>
            </a:stretch>
          </p:blipFill>
          <p:spPr>
            <a:xfrm>
              <a:off x="7534" y="5396"/>
              <a:ext cx="5819" cy="4007"/>
            </a:xfrm>
            <a:prstGeom prst="rect">
              <a:avLst/>
            </a:prstGeom>
          </p:spPr>
        </p:pic>
        <p:sp>
          <p:nvSpPr>
            <p:cNvPr id="17" name="文本框 16"/>
            <p:cNvSpPr txBox="1"/>
            <p:nvPr/>
          </p:nvSpPr>
          <p:spPr>
            <a:xfrm>
              <a:off x="8329" y="9404"/>
              <a:ext cx="4229" cy="1309"/>
            </a:xfrm>
            <a:prstGeom prst="rect">
              <a:avLst/>
            </a:prstGeom>
            <a:noFill/>
          </p:spPr>
          <p:txBody>
            <a:bodyPr wrap="square" rtlCol="0" anchor="t">
              <a:spAutoFit/>
            </a:bodyPr>
            <a:lstStyle/>
            <a:p>
              <a:pPr algn="ctr"/>
              <a:r>
                <a:rPr lang="zh-CN" altLang="en-US" sz="2400" b="1">
                  <a:solidFill>
                    <a:srgbClr val="000000"/>
                  </a:solidFill>
                </a:rPr>
                <a:t>国人精神面貌有了极大改变</a:t>
              </a:r>
            </a:p>
          </p:txBody>
        </p:sp>
      </p:grpSp>
      <p:grpSp>
        <p:nvGrpSpPr>
          <p:cNvPr id="26" name="组合 25"/>
          <p:cNvGrpSpPr/>
          <p:nvPr/>
        </p:nvGrpSpPr>
        <p:grpSpPr>
          <a:xfrm>
            <a:off x="8609190" y="3465819"/>
            <a:ext cx="3419690" cy="3370341"/>
            <a:chOff x="13559" y="5232"/>
            <a:chExt cx="5387" cy="5537"/>
          </a:xfrm>
        </p:grpSpPr>
        <p:pic>
          <p:nvPicPr>
            <p:cNvPr id="2" name="图片 1">
              <a:hlinkClick r:id="rId15" action="ppaction://hlinkfile"/>
            </p:cNvPr>
            <p:cNvPicPr>
              <a:picLocks noChangeAspect="1"/>
            </p:cNvPicPr>
            <p:nvPr>
              <p:custDataLst>
                <p:tags r:id="rId1"/>
              </p:custDataLst>
            </p:nvPr>
          </p:nvPicPr>
          <p:blipFill>
            <a:blip r:embed="rId16" cstate="print"/>
            <a:stretch>
              <a:fillRect/>
            </a:stretch>
          </p:blipFill>
          <p:spPr>
            <a:xfrm>
              <a:off x="13559" y="5232"/>
              <a:ext cx="5387" cy="4172"/>
            </a:xfrm>
            <a:prstGeom prst="rect">
              <a:avLst/>
            </a:prstGeom>
          </p:spPr>
        </p:pic>
        <p:sp>
          <p:nvSpPr>
            <p:cNvPr id="18" name="文本框 17"/>
            <p:cNvSpPr txBox="1"/>
            <p:nvPr/>
          </p:nvSpPr>
          <p:spPr>
            <a:xfrm>
              <a:off x="13918" y="9404"/>
              <a:ext cx="4229" cy="1365"/>
            </a:xfrm>
            <a:prstGeom prst="rect">
              <a:avLst/>
            </a:prstGeom>
            <a:noFill/>
          </p:spPr>
          <p:txBody>
            <a:bodyPr wrap="square" rtlCol="0" anchor="t">
              <a:spAutoFit/>
            </a:bodyPr>
            <a:lstStyle/>
            <a:p>
              <a:pPr algn="ctr"/>
              <a:r>
                <a:rPr lang="zh-CN" altLang="en-US" sz="2400" b="1">
                  <a:solidFill>
                    <a:srgbClr val="000000"/>
                  </a:solidFill>
                </a:rPr>
                <a:t>科技发展取得</a:t>
              </a:r>
            </a:p>
            <a:p>
              <a:pPr algn="ctr"/>
              <a:r>
                <a:rPr lang="zh-CN" altLang="en-US" sz="2400" b="1">
                  <a:solidFill>
                    <a:srgbClr val="000000"/>
                  </a:solidFill>
                </a:rPr>
                <a:t>重要突破</a:t>
              </a:r>
            </a:p>
          </p:txBody>
        </p:sp>
      </p:grpSp>
    </p:spTree>
  </p:cSld>
  <p:clrMapOvr>
    <a:masterClrMapping/>
  </p:clrMapOvr>
  <mc:AlternateContent xmlns:mc="http://schemas.openxmlformats.org/markup-compatibility/2006" xmlns:p14="http://schemas.microsoft.com/office/powerpoint/2010/main">
    <mc:Choice Requires="p14">
      <p:transition spd="slow" p14:dur="1200" advTm="70153">
        <p14:prism/>
      </p:transition>
    </mc:Choice>
    <mc:Fallback xmlns="">
      <p:transition spd="slow" advTm="70153">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wipe(down)">
                                      <p:cBhvr>
                                        <p:cTn id="11" dur="500"/>
                                        <p:tgtEl>
                                          <p:spTgt spid="21"/>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wipe(left)">
                                      <p:cBhvr>
                                        <p:cTn id="15" dur="500"/>
                                        <p:tgtEl>
                                          <p:spTgt spid="22"/>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wipe(left)">
                                      <p:cBhvr>
                                        <p:cTn id="19" dur="500"/>
                                        <p:tgtEl>
                                          <p:spTgt spid="23"/>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24"/>
                                        </p:tgtEl>
                                        <p:attrNameLst>
                                          <p:attrName>style.visibility</p:attrName>
                                        </p:attrNameLst>
                                      </p:cBhvr>
                                      <p:to>
                                        <p:strVal val="visible"/>
                                      </p:to>
                                    </p:set>
                                    <p:animEffect transition="in" filter="wipe(left)">
                                      <p:cBhvr>
                                        <p:cTn id="23" dur="500"/>
                                        <p:tgtEl>
                                          <p:spTgt spid="24"/>
                                        </p:tgtEl>
                                      </p:cBhvr>
                                    </p:animEffect>
                                  </p:childTnLst>
                                </p:cTn>
                              </p:par>
                            </p:childTnLst>
                          </p:cTn>
                        </p:par>
                        <p:par>
                          <p:cTn id="24" fill="hold">
                            <p:stCondLst>
                              <p:cond delay="2500"/>
                            </p:stCondLst>
                            <p:childTnLst>
                              <p:par>
                                <p:cTn id="25" presetID="22" presetClass="entr" presetSubtype="8" fill="hold" nodeType="after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wipe(left)">
                                      <p:cBhvr>
                                        <p:cTn id="27" dur="500"/>
                                        <p:tgtEl>
                                          <p:spTgt spid="25"/>
                                        </p:tgtEl>
                                      </p:cBhvr>
                                    </p:animEffect>
                                  </p:childTnLst>
                                </p:cTn>
                              </p:par>
                            </p:childTnLst>
                          </p:cTn>
                        </p:par>
                        <p:par>
                          <p:cTn id="28" fill="hold">
                            <p:stCondLst>
                              <p:cond delay="3000"/>
                            </p:stCondLst>
                            <p:childTnLst>
                              <p:par>
                                <p:cTn id="29" presetID="22" presetClass="entr" presetSubtype="8" fill="hold" nodeType="afterEffect">
                                  <p:stCondLst>
                                    <p:cond delay="0"/>
                                  </p:stCondLst>
                                  <p:childTnLst>
                                    <p:set>
                                      <p:cBhvr>
                                        <p:cTn id="30" dur="1" fill="hold">
                                          <p:stCondLst>
                                            <p:cond delay="0"/>
                                          </p:stCondLst>
                                        </p:cTn>
                                        <p:tgtEl>
                                          <p:spTgt spid="26"/>
                                        </p:tgtEl>
                                        <p:attrNameLst>
                                          <p:attrName>style.visibility</p:attrName>
                                        </p:attrNameLst>
                                      </p:cBhvr>
                                      <p:to>
                                        <p:strVal val="visible"/>
                                      </p:to>
                                    </p:set>
                                    <p:animEffect transition="in" filter="wipe(left)">
                                      <p:cBhvr>
                                        <p:cTn id="31"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rotWithShape="1">
          <a:blip r:embed="rId3" cstate="print">
            <a:extLst>
              <a:ext uri="{28A0092B-C50C-407E-A947-70E740481C1C}">
                <a14:useLocalDpi xmlns:a14="http://schemas.microsoft.com/office/drawing/2010/main" val="0"/>
              </a:ext>
            </a:extLst>
          </a:blip>
          <a:srcRect r="11111"/>
          <a:stretch>
            <a:fillRect/>
          </a:stretch>
        </p:blipFill>
        <p:spPr>
          <a:xfrm>
            <a:off x="0" y="0"/>
            <a:ext cx="12192000" cy="6858001"/>
          </a:xfrm>
          <a:prstGeom prst="rect">
            <a:avLst/>
          </a:prstGeom>
        </p:spPr>
      </p:pic>
      <p:sp>
        <p:nvSpPr>
          <p:cNvPr id="3" name="内容占位符 2"/>
          <p:cNvSpPr>
            <a:spLocks noGrp="1"/>
          </p:cNvSpPr>
          <p:nvPr>
            <p:ph idx="1"/>
          </p:nvPr>
        </p:nvSpPr>
        <p:spPr>
          <a:xfrm>
            <a:off x="487052" y="784786"/>
            <a:ext cx="6599515" cy="2385391"/>
          </a:xfrm>
        </p:spPr>
        <p:txBody>
          <a:bodyPr>
            <a:noAutofit/>
          </a:bodyPr>
          <a:lstStyle/>
          <a:p>
            <a:r>
              <a:rPr lang="zh-CN" altLang="zh-CN" sz="2800" b="1" dirty="0" smtClean="0">
                <a:latin typeface="仿宋" panose="02010609060101010101" charset="-122"/>
                <a:ea typeface="仿宋" panose="02010609060101010101" charset="-122"/>
              </a:rPr>
              <a:t>毛泽东</a:t>
            </a:r>
            <a:r>
              <a:rPr lang="zh-CN" altLang="zh-CN" sz="2800" b="1" dirty="0">
                <a:latin typeface="仿宋" panose="02010609060101010101" charset="-122"/>
                <a:ea typeface="仿宋" panose="02010609060101010101" charset="-122"/>
              </a:rPr>
              <a:t>曾经说过：“一九五</a:t>
            </a:r>
            <a:r>
              <a:rPr lang="en-US" altLang="zh-CN" sz="2800" b="1" dirty="0">
                <a:latin typeface="仿宋" panose="02010609060101010101" charset="-122"/>
                <a:ea typeface="仿宋" panose="02010609060101010101" charset="-122"/>
              </a:rPr>
              <a:t>0</a:t>
            </a:r>
            <a:r>
              <a:rPr lang="zh-CN" altLang="zh-CN" sz="2800" b="1" dirty="0">
                <a:latin typeface="仿宋" panose="02010609060101010101" charset="-122"/>
                <a:ea typeface="仿宋" panose="02010609060101010101" charset="-122"/>
              </a:rPr>
              <a:t>年到一九五七年，基本上可以说是抄的，就是抄苏联。这个抄是必要的，你不懂嘛。等于写字一样，历来写字讲究临帖，你不临帖怎么行呢</a:t>
            </a:r>
            <a:r>
              <a:rPr lang="zh-CN" altLang="zh-CN" sz="2800" b="1" dirty="0" smtClean="0">
                <a:latin typeface="仿宋" panose="02010609060101010101" charset="-122"/>
                <a:ea typeface="仿宋" panose="02010609060101010101" charset="-122"/>
              </a:rPr>
              <a:t>？</a:t>
            </a:r>
            <a:endParaRPr lang="zh-CN" altLang="en-US" sz="2800" b="1" dirty="0">
              <a:latin typeface="仿宋" panose="02010609060101010101" charset="-122"/>
              <a:ea typeface="仿宋" panose="02010609060101010101" charset="-122"/>
            </a:endParaRPr>
          </a:p>
        </p:txBody>
      </p:sp>
      <p:pic>
        <p:nvPicPr>
          <p:cNvPr id="4" name="Picture 2" descr="https://timgsa.baidu.com/timg?image&amp;quality=80&amp;size=b9999_10000&amp;sec=1537781240844&amp;di=9641d2c4b67593501cd6f523d8b4ae3e&amp;imgtype=0&amp;src=http%3A%2F%2Fd.ifengimg.com%2Fw128%2Fp0.ifengimg.com%2Fa%2F2016_29%2F718481bd038fb26_size105_w421_h300.gif">
            <a:hlinkClick r:id="rId4" action="ppaction://hlinkfile"/>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573618" y="308395"/>
            <a:ext cx="3575567" cy="2547910"/>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p:cNvSpPr/>
          <p:nvPr/>
        </p:nvSpPr>
        <p:spPr>
          <a:xfrm>
            <a:off x="206270" y="2795349"/>
            <a:ext cx="10942915" cy="3108543"/>
          </a:xfrm>
          <a:prstGeom prst="rect">
            <a:avLst/>
          </a:prstGeom>
        </p:spPr>
        <p:txBody>
          <a:bodyPr wrap="square">
            <a:spAutoFit/>
          </a:bodyPr>
          <a:lstStyle/>
          <a:p>
            <a:r>
              <a:rPr lang="zh-CN" altLang="en-US" sz="2800" b="1" dirty="0" smtClean="0">
                <a:latin typeface="仿宋" panose="02010609060101010101" charset="-122"/>
                <a:ea typeface="仿宋" panose="02010609060101010101" charset="-122"/>
              </a:rPr>
              <a:t>    </a:t>
            </a:r>
            <a:r>
              <a:rPr lang="zh-CN" altLang="zh-CN" sz="2800" b="1" dirty="0" smtClean="0">
                <a:latin typeface="仿宋" panose="02010609060101010101" charset="-122"/>
                <a:ea typeface="仿宋" panose="02010609060101010101" charset="-122"/>
              </a:rPr>
              <a:t>所以</a:t>
            </a:r>
            <a:r>
              <a:rPr lang="zh-CN" altLang="zh-CN" sz="2800" b="1" dirty="0">
                <a:latin typeface="仿宋" panose="02010609060101010101" charset="-122"/>
                <a:ea typeface="仿宋" panose="02010609060101010101" charset="-122"/>
              </a:rPr>
              <a:t>，不能讲一九五</a:t>
            </a:r>
            <a:r>
              <a:rPr lang="en-US" altLang="zh-CN" sz="2800" b="1" dirty="0">
                <a:latin typeface="仿宋" panose="02010609060101010101" charset="-122"/>
                <a:ea typeface="仿宋" panose="02010609060101010101" charset="-122"/>
              </a:rPr>
              <a:t>0</a:t>
            </a:r>
            <a:r>
              <a:rPr lang="zh-CN" altLang="zh-CN" sz="2800" b="1" dirty="0">
                <a:latin typeface="仿宋" panose="02010609060101010101" charset="-122"/>
                <a:ea typeface="仿宋" panose="02010609060101010101" charset="-122"/>
              </a:rPr>
              <a:t>年到一九五七年那个临帖是错了。临帖之后，你就要脱离那个帖，自己独立写字嘛。而且，写草字的人先要写正楷，然后才能写草书，不可以一下子就写草书。看来，要有个时期学习外国。现在还要学习外国，不能说现在连一点书都不抄了。人家书上是正确的东西，而我们没有书，这一部分还得抄。取经是一万年都要取的，你取我的经，我取你的经。不能搞绝对化。全部抄和完全不抄都是形而上学。”——</a:t>
            </a:r>
            <a:r>
              <a:rPr lang="zh-CN" altLang="zh-CN" sz="2800" b="1" dirty="0" smtClean="0">
                <a:latin typeface="仿宋" panose="02010609060101010101" charset="-122"/>
                <a:ea typeface="仿宋" panose="02010609060101010101" charset="-122"/>
              </a:rPr>
              <a:t>《毛泽东传》</a:t>
            </a:r>
            <a:endParaRPr lang="zh-CN" altLang="zh-CN" sz="2800" b="1" dirty="0">
              <a:latin typeface="仿宋" panose="02010609060101010101" charset="-122"/>
              <a:ea typeface="仿宋" panose="02010609060101010101" charset="-122"/>
            </a:endParaRPr>
          </a:p>
        </p:txBody>
      </p:sp>
      <p:sp>
        <p:nvSpPr>
          <p:cNvPr id="2" name="文本框 1"/>
          <p:cNvSpPr txBox="1"/>
          <p:nvPr/>
        </p:nvSpPr>
        <p:spPr>
          <a:xfrm>
            <a:off x="402759" y="5903893"/>
            <a:ext cx="10746426" cy="954107"/>
          </a:xfrm>
          <a:prstGeom prst="rect">
            <a:avLst/>
          </a:prstGeom>
          <a:noFill/>
        </p:spPr>
        <p:txBody>
          <a:bodyPr wrap="square" rtlCol="0">
            <a:spAutoFit/>
          </a:bodyPr>
          <a:lstStyle/>
          <a:p>
            <a:r>
              <a:rPr kumimoji="1" lang="zh-CN" altLang="en-US" sz="2800" b="1" dirty="0" smtClean="0">
                <a:solidFill>
                  <a:srgbClr val="C00000"/>
                </a:solidFill>
                <a:latin typeface="楷体" panose="02010609060101010101" charset="-122"/>
                <a:ea typeface="楷体" panose="02010609060101010101" charset="-122"/>
                <a:cs typeface="楷体" panose="02010609060101010101" charset="-122"/>
              </a:rPr>
              <a:t>阅读材料，结合我国的革命和建设经历谈谈你对这段话的认识。思考中国共产党为什么能带领中国人民站起来？</a:t>
            </a:r>
            <a:endParaRPr kumimoji="1" lang="zh-CN" altLang="en-US" sz="2800" b="1" dirty="0">
              <a:solidFill>
                <a:srgbClr val="C00000"/>
              </a:solidFill>
              <a:latin typeface="楷体" panose="02010609060101010101" charset="-122"/>
              <a:ea typeface="楷体" panose="02010609060101010101" charset="-122"/>
              <a:cs typeface="楷体" panose="02010609060101010101" charset="-122"/>
            </a:endParaRPr>
          </a:p>
        </p:txBody>
      </p:sp>
      <p:sp>
        <p:nvSpPr>
          <p:cNvPr id="7" name="文本框 6"/>
          <p:cNvSpPr txBox="1"/>
          <p:nvPr/>
        </p:nvSpPr>
        <p:spPr>
          <a:xfrm>
            <a:off x="741885" y="100006"/>
            <a:ext cx="4204869" cy="584775"/>
          </a:xfrm>
          <a:prstGeom prst="rect">
            <a:avLst/>
          </a:prstGeom>
          <a:noFill/>
        </p:spPr>
        <p:txBody>
          <a:bodyPr wrap="square" rtlCol="0">
            <a:spAutoFit/>
          </a:bodyPr>
          <a:lstStyle/>
          <a:p>
            <a:r>
              <a:rPr kumimoji="1" lang="zh-CN" altLang="en-US" sz="3200" dirty="0" smtClean="0">
                <a:latin typeface="楷体" panose="02010609060101010101" charset="-122"/>
                <a:ea typeface="楷体" panose="02010609060101010101" charset="-122"/>
                <a:cs typeface="楷体" panose="02010609060101010101" charset="-122"/>
              </a:rPr>
              <a:t>探究与分享</a:t>
            </a:r>
            <a:endParaRPr kumimoji="1" lang="zh-CN" altLang="en-US" sz="3200" dirty="0">
              <a:latin typeface="楷体" panose="02010609060101010101" charset="-122"/>
              <a:ea typeface="楷体" panose="02010609060101010101" charset="-122"/>
              <a:cs typeface="楷体" panose="02010609060101010101" charset="-122"/>
            </a:endParaRPr>
          </a:p>
        </p:txBody>
      </p:sp>
    </p:spTree>
  </p:cSld>
  <p:clrMapOvr>
    <a:masterClrMapping/>
  </p:clrMapOvr>
  <mc:AlternateContent xmlns:mc="http://schemas.openxmlformats.org/markup-compatibility/2006" xmlns:p14="http://schemas.microsoft.com/office/powerpoint/2010/main">
    <mc:Choice Requires="p14">
      <p:transition spd="slow" p14:dur="800" advTm="41472">
        <p:random/>
      </p:transition>
    </mc:Choice>
    <mc:Fallback xmlns="">
      <p:transition spd="slow" advTm="41472">
        <p:random/>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rotWithShape="1">
          <a:blip r:embed="rId3" cstate="print">
            <a:extLst>
              <a:ext uri="{28A0092B-C50C-407E-A947-70E740481C1C}">
                <a14:useLocalDpi xmlns:a14="http://schemas.microsoft.com/office/drawing/2010/main" val="0"/>
              </a:ext>
            </a:extLst>
          </a:blip>
          <a:srcRect r="11111"/>
          <a:stretch>
            <a:fillRect/>
          </a:stretch>
        </p:blipFill>
        <p:spPr>
          <a:xfrm>
            <a:off x="0" y="0"/>
            <a:ext cx="12192000" cy="6858001"/>
          </a:xfrm>
          <a:prstGeom prst="rect">
            <a:avLst/>
          </a:prstGeom>
        </p:spPr>
      </p:pic>
      <p:sp>
        <p:nvSpPr>
          <p:cNvPr id="5" name="矩形 4"/>
          <p:cNvSpPr/>
          <p:nvPr/>
        </p:nvSpPr>
        <p:spPr>
          <a:xfrm>
            <a:off x="914399" y="681100"/>
            <a:ext cx="10287001" cy="5004575"/>
          </a:xfrm>
          <a:prstGeom prst="rect">
            <a:avLst/>
          </a:prstGeom>
        </p:spPr>
        <p:txBody>
          <a:bodyPr wrap="square">
            <a:spAutoFit/>
          </a:bodyPr>
          <a:lstStyle/>
          <a:p>
            <a:pPr>
              <a:lnSpc>
                <a:spcPct val="114000"/>
              </a:lnSpc>
            </a:pPr>
            <a:r>
              <a:rPr lang="zh-CN" altLang="en-US" sz="2800" dirty="0">
                <a:solidFill>
                  <a:srgbClr val="000000"/>
                </a:solidFill>
                <a:latin typeface="宋体" panose="02010600030101010101" pitchFamily="2" charset="-122"/>
                <a:ea typeface="宋体" panose="02010600030101010101" pitchFamily="2" charset="-122"/>
                <a:cs typeface="宋体" panose="02010600030101010101" pitchFamily="2" charset="-122"/>
              </a:rPr>
              <a:t> </a:t>
            </a:r>
            <a:r>
              <a:rPr lang="zh-CN" altLang="en-US" sz="2800" dirty="0" smtClean="0">
                <a:solidFill>
                  <a:srgbClr val="000000"/>
                </a:solidFill>
                <a:latin typeface="宋体" panose="02010600030101010101" pitchFamily="2" charset="-122"/>
                <a:ea typeface="宋体" panose="02010600030101010101" pitchFamily="2" charset="-122"/>
                <a:cs typeface="宋体" panose="02010600030101010101" pitchFamily="2" charset="-122"/>
              </a:rPr>
              <a:t>   </a:t>
            </a:r>
            <a:r>
              <a:rPr lang="zh-CN" altLang="en-US" sz="2800" dirty="0" smtClean="0">
                <a:solidFill>
                  <a:srgbClr val="000000"/>
                </a:solidFill>
                <a:latin typeface="楷体" panose="02010609060101010101" charset="-122"/>
                <a:ea typeface="楷体" panose="02010609060101010101" charset="-122"/>
                <a:cs typeface="楷体" panose="02010609060101010101" charset="-122"/>
              </a:rPr>
              <a:t>从</a:t>
            </a:r>
            <a:r>
              <a:rPr lang="en-US" altLang="zh-CN" sz="2800" dirty="0">
                <a:solidFill>
                  <a:srgbClr val="000000"/>
                </a:solidFill>
                <a:latin typeface="楷体" panose="02010609060101010101" charset="-122"/>
                <a:ea typeface="楷体" panose="02010609060101010101" charset="-122"/>
                <a:cs typeface="楷体" panose="02010609060101010101" charset="-122"/>
              </a:rPr>
              <a:t>1950</a:t>
            </a:r>
            <a:r>
              <a:rPr lang="zh-CN" altLang="en-US" sz="2800" dirty="0">
                <a:solidFill>
                  <a:srgbClr val="000000"/>
                </a:solidFill>
                <a:latin typeface="楷体" panose="02010609060101010101" charset="-122"/>
                <a:ea typeface="楷体" panose="02010609060101010101" charset="-122"/>
                <a:cs typeface="楷体" panose="02010609060101010101" charset="-122"/>
              </a:rPr>
              <a:t>年到</a:t>
            </a:r>
            <a:r>
              <a:rPr lang="en-US" altLang="zh-CN" sz="2800" dirty="0">
                <a:solidFill>
                  <a:srgbClr val="000000"/>
                </a:solidFill>
                <a:latin typeface="楷体" panose="02010609060101010101" charset="-122"/>
                <a:ea typeface="楷体" panose="02010609060101010101" charset="-122"/>
                <a:cs typeface="楷体" panose="02010609060101010101" charset="-122"/>
              </a:rPr>
              <a:t>1957</a:t>
            </a:r>
            <a:r>
              <a:rPr lang="zh-CN" altLang="en-US" sz="2800" dirty="0">
                <a:solidFill>
                  <a:srgbClr val="000000"/>
                </a:solidFill>
                <a:latin typeface="楷体" panose="02010609060101010101" charset="-122"/>
                <a:ea typeface="楷体" panose="02010609060101010101" charset="-122"/>
                <a:cs typeface="楷体" panose="02010609060101010101" charset="-122"/>
              </a:rPr>
              <a:t>年，我国在实践探索过程中主要照搬苏联的一套做法，这在当时的历史条件下是必要的、有成效的。但是，由于苏联的那套做法并不完全符合中国的实际，其弊端也逐步暴露出来，所以我国需要在实践中进一步探索。这一探索的主题，就是要找到适合中国国情的、自己的建设道路。</a:t>
            </a:r>
          </a:p>
          <a:p>
            <a:pPr>
              <a:lnSpc>
                <a:spcPct val="114000"/>
              </a:lnSpc>
            </a:pPr>
            <a:endParaRPr lang="zh-CN" altLang="en-US" sz="2800" dirty="0">
              <a:solidFill>
                <a:srgbClr val="000000"/>
              </a:solidFill>
              <a:latin typeface="楷体" panose="02010609060101010101" charset="-122"/>
              <a:ea typeface="楷体" panose="02010609060101010101" charset="-122"/>
              <a:cs typeface="楷体" panose="02010609060101010101" charset="-122"/>
            </a:endParaRPr>
          </a:p>
          <a:p>
            <a:pPr>
              <a:lnSpc>
                <a:spcPct val="114000"/>
              </a:lnSpc>
            </a:pPr>
            <a:r>
              <a:rPr lang="zh-CN" altLang="en-US" sz="2800" dirty="0" smtClean="0">
                <a:solidFill>
                  <a:srgbClr val="000000"/>
                </a:solidFill>
                <a:latin typeface="楷体" panose="02010609060101010101" charset="-122"/>
                <a:ea typeface="楷体" panose="02010609060101010101" charset="-122"/>
                <a:cs typeface="楷体" panose="02010609060101010101" charset="-122"/>
              </a:rPr>
              <a:t>    要</a:t>
            </a:r>
            <a:r>
              <a:rPr lang="zh-CN" altLang="en-US" sz="2800" dirty="0">
                <a:solidFill>
                  <a:srgbClr val="000000"/>
                </a:solidFill>
                <a:latin typeface="楷体" panose="02010609060101010101" charset="-122"/>
                <a:ea typeface="楷体" panose="02010609060101010101" charset="-122"/>
                <a:cs typeface="楷体" panose="02010609060101010101" charset="-122"/>
              </a:rPr>
              <a:t>正确地对待外国经验，不应育目反对和排斥外国的东西，相反，还要善于向外国学习。对外国的东西一概排斥或者全盘吸收，都是错误的。向外国学习，要坚持从中国实际出发，反对教条主义，</a:t>
            </a:r>
            <a:r>
              <a:rPr lang="zh-CN" altLang="en-US" sz="2800" dirty="0" smtClean="0">
                <a:solidFill>
                  <a:srgbClr val="000000"/>
                </a:solidFill>
                <a:latin typeface="楷体" panose="02010609060101010101" charset="-122"/>
                <a:ea typeface="楷体" panose="02010609060101010101" charset="-122"/>
                <a:cs typeface="楷体" panose="02010609060101010101" charset="-122"/>
              </a:rPr>
              <a:t>反对抄</a:t>
            </a:r>
            <a:r>
              <a:rPr lang="zh-CN" altLang="en-US" sz="2800" dirty="0">
                <a:solidFill>
                  <a:srgbClr val="000000"/>
                </a:solidFill>
                <a:latin typeface="楷体" panose="02010609060101010101" charset="-122"/>
                <a:ea typeface="楷体" panose="02010609060101010101" charset="-122"/>
                <a:cs typeface="楷体" panose="02010609060101010101" charset="-122"/>
              </a:rPr>
              <a:t>照。</a:t>
            </a:r>
            <a:endParaRPr lang="zh-CN" altLang="en-US" sz="2800" dirty="0">
              <a:solidFill>
                <a:srgbClr val="000000"/>
              </a:solidFill>
              <a:effectLst/>
              <a:latin typeface="楷体" panose="02010609060101010101" charset="-122"/>
              <a:ea typeface="楷体" panose="02010609060101010101" charset="-122"/>
              <a:cs typeface="楷体" panose="02010609060101010101" charset="-122"/>
            </a:endParaRPr>
          </a:p>
        </p:txBody>
      </p:sp>
    </p:spTree>
  </p:cSld>
  <p:clrMapOvr>
    <a:masterClrMapping/>
  </p:clrMapOvr>
  <mc:AlternateContent xmlns:mc="http://schemas.openxmlformats.org/markup-compatibility/2006" xmlns:p14="http://schemas.microsoft.com/office/powerpoint/2010/main">
    <mc:Choice Requires="p14">
      <p:transition spd="slow" p14:dur="800" advTm="56599">
        <p:random/>
      </p:transition>
    </mc:Choice>
    <mc:Fallback xmlns="">
      <p:transition spd="slow" advTm="56599">
        <p:random/>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rotWithShape="1">
          <a:blip r:embed="rId3" cstate="print">
            <a:extLst>
              <a:ext uri="{28A0092B-C50C-407E-A947-70E740481C1C}">
                <a14:useLocalDpi xmlns:a14="http://schemas.microsoft.com/office/drawing/2010/main" val="0"/>
              </a:ext>
            </a:extLst>
          </a:blip>
          <a:srcRect r="11111"/>
          <a:stretch>
            <a:fillRect/>
          </a:stretch>
        </p:blipFill>
        <p:spPr>
          <a:xfrm>
            <a:off x="12701" y="0"/>
            <a:ext cx="12192000" cy="6858001"/>
          </a:xfrm>
          <a:prstGeom prst="rect">
            <a:avLst/>
          </a:prstGeom>
        </p:spPr>
      </p:pic>
      <p:pic>
        <p:nvPicPr>
          <p:cNvPr id="181253" name="Picture 5" descr="httpwww"/>
          <p:cNvPicPr>
            <a:picLocks noChangeAspect="1" noChangeArrowheads="1"/>
          </p:cNvPicPr>
          <p:nvPr/>
        </p:nvPicPr>
        <p:blipFill>
          <a:blip r:embed="rId4" cstate="print">
            <a:extLst>
              <a:ext uri="{28A0092B-C50C-407E-A947-70E740481C1C}">
                <a14:useLocalDpi xmlns:a14="http://schemas.microsoft.com/office/drawing/2010/main" val="0"/>
              </a:ext>
            </a:extLst>
          </a:blip>
          <a:srcRect b="16420"/>
          <a:stretch>
            <a:fillRect/>
          </a:stretch>
        </p:blipFill>
        <p:spPr bwMode="auto">
          <a:xfrm>
            <a:off x="1277082" y="1125415"/>
            <a:ext cx="4116387" cy="5065637"/>
          </a:xfrm>
          <a:prstGeom prst="rect">
            <a:avLst/>
          </a:prstGeom>
          <a:noFill/>
          <a:ln w="9525">
            <a:solidFill>
              <a:srgbClr val="CCECFF"/>
            </a:solidFill>
            <a:miter lim="800000"/>
            <a:headEnd/>
            <a:tailEnd/>
          </a:ln>
          <a:effectLst>
            <a:outerShdw blurRad="63500" dist="107763" dir="18900000" algn="ctr" rotWithShape="0">
              <a:srgbClr val="000000">
                <a:alpha val="50000"/>
              </a:srgbClr>
            </a:outerShdw>
          </a:effectLst>
          <a:extLst>
            <a:ext uri="{909E8E84-426E-40DD-AFC4-6F175D3DCCD1}">
              <a14:hiddenFill xmlns:a14="http://schemas.microsoft.com/office/drawing/2010/main">
                <a:solidFill>
                  <a:srgbClr val="FFFFFF"/>
                </a:solidFill>
              </a14:hiddenFill>
            </a:ext>
          </a:extLst>
        </p:spPr>
      </p:pic>
      <p:sp>
        <p:nvSpPr>
          <p:cNvPr id="181254" name="Rectangle 6"/>
          <p:cNvSpPr>
            <a:spLocks noChangeArrowheads="1"/>
          </p:cNvSpPr>
          <p:nvPr/>
        </p:nvSpPr>
        <p:spPr bwMode="auto">
          <a:xfrm>
            <a:off x="6108701" y="2348704"/>
            <a:ext cx="5096728" cy="2160591"/>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nchor="ctr">
            <a:spAutoFit/>
          </a:bodyPr>
          <a:lstStyle/>
          <a:p>
            <a:pPr>
              <a:lnSpc>
                <a:spcPct val="120000"/>
              </a:lnSpc>
            </a:pPr>
            <a:r>
              <a:rPr lang="en-US" altLang="zh-CN" sz="2800" b="1" dirty="0">
                <a:latin typeface="楷体" panose="02010609060101010101" charset="-122"/>
                <a:ea typeface="楷体" panose="02010609060101010101" charset="-122"/>
                <a:cs typeface="楷体" panose="02010609060101010101" charset="-122"/>
              </a:rPr>
              <a:t>    </a:t>
            </a:r>
            <a:r>
              <a:rPr lang="zh-CN" altLang="en-US" sz="2800" b="1" dirty="0" smtClean="0">
                <a:latin typeface="楷体" panose="02010609060101010101" charset="-122"/>
                <a:ea typeface="楷体" panose="02010609060101010101" charset="-122"/>
                <a:cs typeface="楷体" panose="02010609060101010101" charset="-122"/>
              </a:rPr>
              <a:t>新</a:t>
            </a:r>
            <a:r>
              <a:rPr lang="zh-CN" altLang="en-US" sz="2800" b="1" dirty="0">
                <a:latin typeface="楷体" panose="02010609060101010101" charset="-122"/>
                <a:ea typeface="楷体" panose="02010609060101010101" charset="-122"/>
                <a:cs typeface="楷体" panose="02010609060101010101" charset="-122"/>
              </a:rPr>
              <a:t>中国建立后，党坚持</a:t>
            </a:r>
            <a:r>
              <a:rPr lang="zh-CN" altLang="en-US" sz="2800" b="1" dirty="0">
                <a:solidFill>
                  <a:srgbClr val="C00000"/>
                </a:solidFill>
                <a:latin typeface="楷体" panose="02010609060101010101" charset="-122"/>
                <a:ea typeface="楷体" panose="02010609060101010101" charset="-122"/>
                <a:cs typeface="楷体" panose="02010609060101010101" charset="-122"/>
              </a:rPr>
              <a:t>实事求是</a:t>
            </a:r>
            <a:r>
              <a:rPr lang="zh-CN" altLang="en-US" sz="2800" b="1" dirty="0">
                <a:latin typeface="楷体" panose="02010609060101010101" charset="-122"/>
                <a:ea typeface="楷体" panose="02010609060101010101" charset="-122"/>
                <a:cs typeface="楷体" panose="02010609060101010101" charset="-122"/>
              </a:rPr>
              <a:t>的思想路线，从中国的实际出发，工作中取得很大成绩。</a:t>
            </a:r>
            <a:r>
              <a:rPr lang="zh-CN" altLang="en-US" sz="2800" dirty="0">
                <a:latin typeface="楷体" panose="02010609060101010101" charset="-122"/>
                <a:ea typeface="楷体" panose="02010609060101010101" charset="-122"/>
                <a:cs typeface="楷体" panose="02010609060101010101" charset="-122"/>
              </a:rPr>
              <a:t> </a:t>
            </a:r>
          </a:p>
        </p:txBody>
      </p:sp>
    </p:spTree>
  </p:cSld>
  <p:clrMapOvr>
    <a:masterClrMapping/>
  </p:clrMapOvr>
  <mc:AlternateContent xmlns:mc="http://schemas.openxmlformats.org/markup-compatibility/2006" xmlns:p14="http://schemas.microsoft.com/office/powerpoint/2010/main">
    <mc:Choice Requires="p14">
      <p:transition spd="slow" p14:dur="800" advTm="17816">
        <p:random/>
      </p:transition>
    </mc:Choice>
    <mc:Fallback xmlns="">
      <p:transition spd="slow" advTm="17816">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32" fill="hold" nodeType="withEffect">
                                  <p:stCondLst>
                                    <p:cond delay="0"/>
                                  </p:stCondLst>
                                  <p:childTnLst>
                                    <p:set>
                                      <p:cBhvr>
                                        <p:cTn id="6" dur="1" fill="hold">
                                          <p:stCondLst>
                                            <p:cond delay="0"/>
                                          </p:stCondLst>
                                        </p:cTn>
                                        <p:tgtEl>
                                          <p:spTgt spid="181253"/>
                                        </p:tgtEl>
                                        <p:attrNameLst>
                                          <p:attrName>style.visibility</p:attrName>
                                        </p:attrNameLst>
                                      </p:cBhvr>
                                      <p:to>
                                        <p:strVal val="visible"/>
                                      </p:to>
                                    </p:set>
                                    <p:animEffect transition="in" filter="circle(out)">
                                      <p:cBhvr>
                                        <p:cTn id="7" dur="2000"/>
                                        <p:tgtEl>
                                          <p:spTgt spid="1812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rotWithShape="1">
          <a:blip r:embed="rId3" cstate="print">
            <a:extLst>
              <a:ext uri="{28A0092B-C50C-407E-A947-70E740481C1C}">
                <a14:useLocalDpi xmlns:a14="http://schemas.microsoft.com/office/drawing/2010/main" val="0"/>
              </a:ext>
            </a:extLst>
          </a:blip>
          <a:srcRect r="11111"/>
          <a:stretch>
            <a:fillRect/>
          </a:stretch>
        </p:blipFill>
        <p:spPr>
          <a:xfrm>
            <a:off x="0" y="0"/>
            <a:ext cx="12192000" cy="6858001"/>
          </a:xfrm>
          <a:prstGeom prst="rect">
            <a:avLst/>
          </a:prstGeom>
        </p:spPr>
      </p:pic>
      <p:sp>
        <p:nvSpPr>
          <p:cNvPr id="4" name="文本框 3"/>
          <p:cNvSpPr txBox="1"/>
          <p:nvPr/>
        </p:nvSpPr>
        <p:spPr>
          <a:xfrm>
            <a:off x="615462" y="978187"/>
            <a:ext cx="6330461" cy="2677656"/>
          </a:xfrm>
          <a:prstGeom prst="rect">
            <a:avLst/>
          </a:prstGeom>
          <a:noFill/>
        </p:spPr>
        <p:txBody>
          <a:bodyPr wrap="square" rtlCol="0">
            <a:spAutoFit/>
          </a:bodyPr>
          <a:lstStyle/>
          <a:p>
            <a:r>
              <a:rPr lang="zh-CN" altLang="en-US" sz="2800" dirty="0" smtClean="0">
                <a:latin typeface="楷体" panose="02010609060101010101" charset="-122"/>
                <a:ea typeface="楷体" panose="02010609060101010101" charset="-122"/>
                <a:cs typeface="楷体" panose="02010609060101010101" charset="-122"/>
              </a:rPr>
              <a:t>   家庭</a:t>
            </a:r>
            <a:r>
              <a:rPr lang="zh-CN" altLang="en-US" sz="2800" dirty="0">
                <a:latin typeface="楷体" panose="02010609060101010101" charset="-122"/>
                <a:ea typeface="楷体" panose="02010609060101010101" charset="-122"/>
                <a:cs typeface="楷体" panose="02010609060101010101" charset="-122"/>
              </a:rPr>
              <a:t>的变化是时代</a:t>
            </a:r>
            <a:r>
              <a:rPr lang="zh-CN" altLang="en-US" sz="2800" dirty="0" smtClean="0">
                <a:latin typeface="楷体" panose="02010609060101010101" charset="-122"/>
                <a:ea typeface="楷体" panose="02010609060101010101" charset="-122"/>
                <a:cs typeface="楷体" panose="02010609060101010101" charset="-122"/>
              </a:rPr>
              <a:t>的缩影</a:t>
            </a:r>
            <a:r>
              <a:rPr lang="zh-CN" altLang="en-US" sz="2800" dirty="0">
                <a:latin typeface="楷体" panose="02010609060101010101" charset="-122"/>
                <a:ea typeface="楷体" panose="02010609060101010101" charset="-122"/>
                <a:cs typeface="楷体" panose="02010609060101010101" charset="-122"/>
              </a:rPr>
              <a:t>。</a:t>
            </a:r>
            <a:r>
              <a:rPr lang="zh-CN" altLang="en-US" sz="2800" dirty="0" smtClean="0">
                <a:latin typeface="楷体" panose="02010609060101010101" charset="-122"/>
                <a:ea typeface="楷体" panose="02010609060101010101" charset="-122"/>
                <a:cs typeface="楷体" panose="02010609060101010101" charset="-122"/>
              </a:rPr>
              <a:t>山东</a:t>
            </a:r>
            <a:endParaRPr lang="en-US" altLang="zh-CN" sz="2800" dirty="0" smtClean="0">
              <a:latin typeface="楷体" panose="02010609060101010101" charset="-122"/>
              <a:ea typeface="楷体" panose="02010609060101010101" charset="-122"/>
              <a:cs typeface="楷体" panose="02010609060101010101" charset="-122"/>
            </a:endParaRPr>
          </a:p>
          <a:p>
            <a:r>
              <a:rPr lang="zh-CN" altLang="en-US" sz="2800" dirty="0" smtClean="0">
                <a:latin typeface="楷体" panose="02010609060101010101" charset="-122"/>
                <a:ea typeface="楷体" panose="02010609060101010101" charset="-122"/>
                <a:cs typeface="楷体" panose="02010609060101010101" charset="-122"/>
              </a:rPr>
              <a:t>省一</a:t>
            </a:r>
            <a:r>
              <a:rPr lang="zh-CN" altLang="en-US" sz="2800" dirty="0">
                <a:latin typeface="楷体" panose="02010609060101010101" charset="-122"/>
                <a:ea typeface="楷体" panose="02010609060101010101" charset="-122"/>
                <a:cs typeface="楷体" panose="02010609060101010101" charset="-122"/>
              </a:rPr>
              <a:t>个农民从</a:t>
            </a:r>
            <a:r>
              <a:rPr lang="en-US" altLang="zh-CN" sz="2800" dirty="0">
                <a:latin typeface="楷体" panose="02010609060101010101" charset="-122"/>
                <a:ea typeface="楷体" panose="02010609060101010101" charset="-122"/>
                <a:cs typeface="楷体" panose="02010609060101010101" charset="-122"/>
              </a:rPr>
              <a:t>1982</a:t>
            </a:r>
            <a:r>
              <a:rPr lang="zh-CN" altLang="en-US" sz="2800" dirty="0">
                <a:latin typeface="楷体" panose="02010609060101010101" charset="-122"/>
                <a:ea typeface="楷体" panose="02010609060101010101" charset="-122"/>
                <a:cs typeface="楷体" panose="02010609060101010101" charset="-122"/>
              </a:rPr>
              <a:t>年开始记录家庭</a:t>
            </a:r>
            <a:r>
              <a:rPr lang="zh-CN" altLang="en-US" sz="2800" dirty="0" smtClean="0">
                <a:latin typeface="楷体" panose="02010609060101010101" charset="-122"/>
                <a:ea typeface="楷体" panose="02010609060101010101" charset="-122"/>
                <a:cs typeface="楷体" panose="02010609060101010101" charset="-122"/>
              </a:rPr>
              <a:t>账</a:t>
            </a:r>
            <a:endParaRPr lang="en-US" altLang="zh-CN" sz="2800" dirty="0" smtClean="0">
              <a:latin typeface="楷体" panose="02010609060101010101" charset="-122"/>
              <a:ea typeface="楷体" panose="02010609060101010101" charset="-122"/>
              <a:cs typeface="楷体" panose="02010609060101010101" charset="-122"/>
            </a:endParaRPr>
          </a:p>
          <a:p>
            <a:r>
              <a:rPr lang="zh-CN" altLang="en-US" sz="2800" dirty="0" smtClean="0">
                <a:latin typeface="楷体" panose="02010609060101010101" charset="-122"/>
                <a:ea typeface="楷体" panose="02010609060101010101" charset="-122"/>
                <a:cs typeface="楷体" panose="02010609060101010101" charset="-122"/>
              </a:rPr>
              <a:t>本</a:t>
            </a:r>
            <a:r>
              <a:rPr lang="zh-CN" altLang="en-US" sz="2800" dirty="0">
                <a:latin typeface="楷体" panose="02010609060101010101" charset="-122"/>
                <a:ea typeface="楷体" panose="02010609060101010101" charset="-122"/>
                <a:cs typeface="楷体" panose="02010609060101010101" charset="-122"/>
              </a:rPr>
              <a:t>。</a:t>
            </a:r>
            <a:r>
              <a:rPr lang="en-US" altLang="zh-CN" sz="2800" dirty="0">
                <a:latin typeface="楷体" panose="02010609060101010101" charset="-122"/>
                <a:ea typeface="楷体" panose="02010609060101010101" charset="-122"/>
                <a:cs typeface="楷体" panose="02010609060101010101" charset="-122"/>
              </a:rPr>
              <a:t>1982</a:t>
            </a:r>
            <a:r>
              <a:rPr lang="zh-CN" altLang="en-US" sz="2800" dirty="0">
                <a:latin typeface="楷体" panose="02010609060101010101" charset="-122"/>
                <a:ea typeface="楷体" panose="02010609060101010101" charset="-122"/>
                <a:cs typeface="楷体" panose="02010609060101010101" charset="-122"/>
              </a:rPr>
              <a:t>年</a:t>
            </a:r>
            <a:r>
              <a:rPr lang="en-US" altLang="zh-CN" sz="2800" dirty="0">
                <a:latin typeface="楷体" panose="02010609060101010101" charset="-122"/>
                <a:ea typeface="楷体" panose="02010609060101010101" charset="-122"/>
                <a:cs typeface="楷体" panose="02010609060101010101" charset="-122"/>
              </a:rPr>
              <a:t>12</a:t>
            </a:r>
            <a:r>
              <a:rPr lang="zh-CN" altLang="en-US" sz="2800" dirty="0">
                <a:latin typeface="楷体" panose="02010609060101010101" charset="-122"/>
                <a:ea typeface="楷体" panose="02010609060101010101" charset="-122"/>
                <a:cs typeface="楷体" panose="02010609060101010101" charset="-122"/>
              </a:rPr>
              <a:t>月</a:t>
            </a:r>
            <a:r>
              <a:rPr lang="zh-CN" altLang="en-US" sz="2800" dirty="0" smtClean="0">
                <a:latin typeface="楷体" panose="02010609060101010101" charset="-122"/>
                <a:ea typeface="楷体" panose="02010609060101010101" charset="-122"/>
                <a:cs typeface="楷体" panose="02010609060101010101" charset="-122"/>
              </a:rPr>
              <a:t>，账本记录的是面条、酱油</a:t>
            </a:r>
            <a:r>
              <a:rPr lang="zh-CN" altLang="en-US" sz="2800" dirty="0">
                <a:latin typeface="楷体" panose="02010609060101010101" charset="-122"/>
                <a:ea typeface="楷体" panose="02010609060101010101" charset="-122"/>
                <a:cs typeface="楷体" panose="02010609060101010101" charset="-122"/>
              </a:rPr>
              <a:t>、豆腐、油条、瓜子</a:t>
            </a:r>
            <a:r>
              <a:rPr lang="zh-CN" altLang="en-US" sz="2800" dirty="0" smtClean="0">
                <a:latin typeface="楷体" panose="02010609060101010101" charset="-122"/>
                <a:ea typeface="楷体" panose="02010609060101010101" charset="-122"/>
                <a:cs typeface="楷体" panose="02010609060101010101" charset="-122"/>
              </a:rPr>
              <a:t>等食品</a:t>
            </a:r>
            <a:r>
              <a:rPr lang="zh-CN" altLang="en-US" sz="2800" dirty="0">
                <a:latin typeface="楷体" panose="02010609060101010101" charset="-122"/>
                <a:ea typeface="楷体" panose="02010609060101010101" charset="-122"/>
                <a:cs typeface="楷体" panose="02010609060101010101" charset="-122"/>
              </a:rPr>
              <a:t>。</a:t>
            </a:r>
            <a:r>
              <a:rPr lang="zh-CN" altLang="en-US" sz="2800" dirty="0" smtClean="0">
                <a:latin typeface="楷体" panose="02010609060101010101" charset="-122"/>
                <a:ea typeface="楷体" panose="02010609060101010101" charset="-122"/>
                <a:cs typeface="楷体" panose="02010609060101010101" charset="-122"/>
              </a:rPr>
              <a:t>这</a:t>
            </a:r>
            <a:endParaRPr lang="en-US" altLang="zh-CN" sz="2800" dirty="0" smtClean="0">
              <a:latin typeface="楷体" panose="02010609060101010101" charset="-122"/>
              <a:ea typeface="楷体" panose="02010609060101010101" charset="-122"/>
              <a:cs typeface="楷体" panose="02010609060101010101" charset="-122"/>
            </a:endParaRPr>
          </a:p>
          <a:p>
            <a:r>
              <a:rPr lang="zh-CN" altLang="en-US" sz="2800" dirty="0" smtClean="0">
                <a:latin typeface="楷体" panose="02010609060101010101" charset="-122"/>
                <a:ea typeface="楷体" panose="02010609060101010101" charset="-122"/>
                <a:cs typeface="楷体" panose="02010609060101010101" charset="-122"/>
              </a:rPr>
              <a:t>一</a:t>
            </a:r>
            <a:r>
              <a:rPr lang="zh-CN" altLang="en-US" sz="2800" dirty="0">
                <a:latin typeface="楷体" panose="02010609060101010101" charset="-122"/>
                <a:ea typeface="楷体" panose="02010609060101010101" charset="-122"/>
                <a:cs typeface="楷体" panose="02010609060101010101" charset="-122"/>
              </a:rPr>
              <a:t>年</a:t>
            </a:r>
            <a:r>
              <a:rPr lang="zh-CN" altLang="en-US" sz="2800" dirty="0" smtClean="0">
                <a:latin typeface="楷体" panose="02010609060101010101" charset="-122"/>
                <a:ea typeface="楷体" panose="02010609060101010101" charset="-122"/>
                <a:cs typeface="楷体" panose="02010609060101010101" charset="-122"/>
              </a:rPr>
              <a:t>，他</a:t>
            </a:r>
            <a:r>
              <a:rPr lang="zh-CN" altLang="en-US" sz="2800" dirty="0">
                <a:latin typeface="楷体" panose="02010609060101010101" charset="-122"/>
                <a:ea typeface="楷体" panose="02010609060101010101" charset="-122"/>
                <a:cs typeface="楷体" panose="02010609060101010101" charset="-122"/>
              </a:rPr>
              <a:t>家</a:t>
            </a:r>
            <a:r>
              <a:rPr lang="zh-CN" altLang="en-US" sz="2800" dirty="0" smtClean="0">
                <a:latin typeface="楷体" panose="02010609060101010101" charset="-122"/>
                <a:ea typeface="楷体" panose="02010609060101010101" charset="-122"/>
                <a:cs typeface="楷体" panose="02010609060101010101" charset="-122"/>
              </a:rPr>
              <a:t>总收入</a:t>
            </a:r>
            <a:r>
              <a:rPr lang="en-US" altLang="zh-CN" sz="2800" dirty="0" smtClean="0">
                <a:latin typeface="楷体" panose="02010609060101010101" charset="-122"/>
                <a:ea typeface="楷体" panose="02010609060101010101" charset="-122"/>
                <a:cs typeface="楷体" panose="02010609060101010101" charset="-122"/>
              </a:rPr>
              <a:t>836.54</a:t>
            </a:r>
            <a:r>
              <a:rPr lang="zh-CN" altLang="en-US" sz="2800" dirty="0" smtClean="0">
                <a:latin typeface="楷体" panose="02010609060101010101" charset="-122"/>
                <a:ea typeface="楷体" panose="02010609060101010101" charset="-122"/>
                <a:cs typeface="楷体" panose="02010609060101010101" charset="-122"/>
              </a:rPr>
              <a:t>元，总支出</a:t>
            </a:r>
            <a:r>
              <a:rPr lang="en-US" altLang="zh-CN" sz="2800" dirty="0" smtClean="0">
                <a:latin typeface="楷体" panose="02010609060101010101" charset="-122"/>
                <a:ea typeface="楷体" panose="02010609060101010101" charset="-122"/>
                <a:cs typeface="楷体" panose="02010609060101010101" charset="-122"/>
              </a:rPr>
              <a:t>574.9</a:t>
            </a:r>
            <a:r>
              <a:rPr lang="zh-CN" altLang="en-US" sz="2800" dirty="0" smtClean="0">
                <a:latin typeface="楷体" panose="02010609060101010101" charset="-122"/>
                <a:ea typeface="楷体" panose="02010609060101010101" charset="-122"/>
                <a:cs typeface="楷体" panose="02010609060101010101" charset="-122"/>
              </a:rPr>
              <a:t>元，结</a:t>
            </a:r>
            <a:r>
              <a:rPr lang="zh-CN" altLang="en-US" sz="2800" dirty="0">
                <a:latin typeface="楷体" panose="02010609060101010101" charset="-122"/>
                <a:ea typeface="楷体" panose="02010609060101010101" charset="-122"/>
                <a:cs typeface="楷体" panose="02010609060101010101" charset="-122"/>
              </a:rPr>
              <a:t>余</a:t>
            </a:r>
            <a:r>
              <a:rPr lang="en-US" altLang="zh-CN" sz="2800" dirty="0" smtClean="0">
                <a:latin typeface="楷体" panose="02010609060101010101" charset="-122"/>
                <a:ea typeface="楷体" panose="02010609060101010101" charset="-122"/>
                <a:cs typeface="楷体" panose="02010609060101010101" charset="-122"/>
              </a:rPr>
              <a:t>261.64</a:t>
            </a:r>
            <a:r>
              <a:rPr lang="zh-CN" altLang="en-US" sz="2800" dirty="0" smtClean="0">
                <a:latin typeface="楷体" panose="02010609060101010101" charset="-122"/>
                <a:ea typeface="楷体" panose="02010609060101010101" charset="-122"/>
                <a:cs typeface="楷体" panose="02010609060101010101" charset="-122"/>
              </a:rPr>
              <a:t>元。</a:t>
            </a:r>
            <a:endParaRPr lang="zh-CN" altLang="en-US" sz="2800" dirty="0">
              <a:latin typeface="楷体" panose="02010609060101010101" charset="-122"/>
              <a:ea typeface="楷体" panose="02010609060101010101" charset="-122"/>
              <a:cs typeface="楷体" panose="02010609060101010101" charset="-122"/>
            </a:endParaRPr>
          </a:p>
        </p:txBody>
      </p:sp>
      <p:sp>
        <p:nvSpPr>
          <p:cNvPr id="8" name="文本框 7"/>
          <p:cNvSpPr txBox="1"/>
          <p:nvPr/>
        </p:nvSpPr>
        <p:spPr>
          <a:xfrm>
            <a:off x="615462" y="3711286"/>
            <a:ext cx="11430000" cy="1815882"/>
          </a:xfrm>
          <a:prstGeom prst="rect">
            <a:avLst/>
          </a:prstGeom>
          <a:noFill/>
        </p:spPr>
        <p:txBody>
          <a:bodyPr wrap="square" rtlCol="0">
            <a:spAutoFit/>
          </a:bodyPr>
          <a:lstStyle/>
          <a:p>
            <a:r>
              <a:rPr lang="zh-CN" altLang="en-US" sz="2800" dirty="0" smtClean="0">
                <a:latin typeface="楷体" panose="02010609060101010101" charset="-122"/>
                <a:ea typeface="楷体" panose="02010609060101010101" charset="-122"/>
                <a:cs typeface="楷体" panose="02010609060101010101" charset="-122"/>
              </a:rPr>
              <a:t>   三十</a:t>
            </a:r>
            <a:r>
              <a:rPr lang="zh-CN" altLang="en-US" sz="2800" dirty="0">
                <a:latin typeface="楷体" panose="02010609060101010101" charset="-122"/>
                <a:ea typeface="楷体" panose="02010609060101010101" charset="-122"/>
                <a:cs typeface="楷体" panose="02010609060101010101" charset="-122"/>
              </a:rPr>
              <a:t>多年过去了，他家消费支出一年比一年多，日子越过越红火</a:t>
            </a:r>
            <a:r>
              <a:rPr lang="zh-CN" altLang="en-US" sz="2800" dirty="0" smtClean="0">
                <a:latin typeface="楷体" panose="02010609060101010101" charset="-122"/>
                <a:ea typeface="楷体" panose="02010609060101010101" charset="-122"/>
                <a:cs typeface="楷体" panose="02010609060101010101" charset="-122"/>
              </a:rPr>
              <a:t>，肉、</a:t>
            </a:r>
            <a:r>
              <a:rPr lang="zh-CN" altLang="en-US" sz="2800" dirty="0">
                <a:latin typeface="楷体" panose="02010609060101010101" charset="-122"/>
                <a:ea typeface="楷体" panose="02010609060101010101" charset="-122"/>
                <a:cs typeface="楷体" panose="02010609060101010101" charset="-122"/>
              </a:rPr>
              <a:t>蛋、菜的消费额明显增长，还增加了彩电、冰箱、洗衣机、太阳能热水器、手机、摩托车、汽车等项目支出。账本显示，</a:t>
            </a:r>
            <a:r>
              <a:rPr lang="en-US" altLang="zh-CN" sz="2800" dirty="0">
                <a:latin typeface="楷体" panose="02010609060101010101" charset="-122"/>
                <a:ea typeface="楷体" panose="02010609060101010101" charset="-122"/>
                <a:cs typeface="楷体" panose="02010609060101010101" charset="-122"/>
              </a:rPr>
              <a:t>2018</a:t>
            </a:r>
            <a:r>
              <a:rPr lang="zh-CN" altLang="en-US" sz="2800" dirty="0">
                <a:latin typeface="楷体" panose="02010609060101010101" charset="-122"/>
                <a:ea typeface="楷体" panose="02010609060101010101" charset="-122"/>
                <a:cs typeface="楷体" panose="02010609060101010101" charset="-122"/>
              </a:rPr>
              <a:t>年他家的结余是</a:t>
            </a:r>
            <a:r>
              <a:rPr lang="en-US" altLang="zh-CN" sz="2800" dirty="0">
                <a:latin typeface="楷体" panose="02010609060101010101" charset="-122"/>
                <a:ea typeface="楷体" panose="02010609060101010101" charset="-122"/>
                <a:cs typeface="楷体" panose="02010609060101010101" charset="-122"/>
              </a:rPr>
              <a:t>1982</a:t>
            </a:r>
            <a:r>
              <a:rPr lang="zh-CN" altLang="en-US" sz="2800" dirty="0">
                <a:latin typeface="楷体" panose="02010609060101010101" charset="-122"/>
                <a:ea typeface="楷体" panose="02010609060101010101" charset="-122"/>
                <a:cs typeface="楷体" panose="02010609060101010101" charset="-122"/>
              </a:rPr>
              <a:t>年的</a:t>
            </a:r>
            <a:r>
              <a:rPr lang="en-US" altLang="zh-CN" sz="2800" dirty="0">
                <a:latin typeface="楷体" panose="02010609060101010101" charset="-122"/>
                <a:ea typeface="楷体" panose="02010609060101010101" charset="-122"/>
                <a:cs typeface="楷体" panose="02010609060101010101" charset="-122"/>
              </a:rPr>
              <a:t>200</a:t>
            </a:r>
            <a:r>
              <a:rPr lang="zh-CN" altLang="en-US" sz="2800" dirty="0">
                <a:latin typeface="楷体" panose="02010609060101010101" charset="-122"/>
                <a:ea typeface="楷体" panose="02010609060101010101" charset="-122"/>
                <a:cs typeface="楷体" panose="02010609060101010101" charset="-122"/>
              </a:rPr>
              <a:t>多倍。小小的账本折射出一个普通农民家庭生活的变化。</a:t>
            </a:r>
          </a:p>
        </p:txBody>
      </p:sp>
      <p:pic>
        <p:nvPicPr>
          <p:cNvPr id="9" name="图片 8"/>
          <p:cNvPicPr>
            <a:picLocks noChangeAspect="1"/>
          </p:cNvPicPr>
          <p:nvPr/>
        </p:nvPicPr>
        <p:blipFill rotWithShape="1">
          <a:blip r:embed="rId4" cstate="print">
            <a:extLst>
              <a:ext uri="{28A0092B-C50C-407E-A947-70E740481C1C}">
                <a14:useLocalDpi xmlns:a14="http://schemas.microsoft.com/office/drawing/2010/main" val="0"/>
              </a:ext>
            </a:extLst>
          </a:blip>
          <a:srcRect l="16405" r="1078" b="6643"/>
          <a:stretch>
            <a:fillRect/>
          </a:stretch>
        </p:blipFill>
        <p:spPr>
          <a:xfrm>
            <a:off x="7342746" y="1094821"/>
            <a:ext cx="3715779" cy="2532446"/>
          </a:xfrm>
          <a:prstGeom prst="rect">
            <a:avLst/>
          </a:prstGeom>
        </p:spPr>
      </p:pic>
      <p:sp>
        <p:nvSpPr>
          <p:cNvPr id="10" name="文本框 9"/>
          <p:cNvSpPr txBox="1"/>
          <p:nvPr/>
        </p:nvSpPr>
        <p:spPr>
          <a:xfrm>
            <a:off x="615462" y="5641642"/>
            <a:ext cx="10075984" cy="954107"/>
          </a:xfrm>
          <a:prstGeom prst="rect">
            <a:avLst/>
          </a:prstGeom>
          <a:noFill/>
        </p:spPr>
        <p:txBody>
          <a:bodyPr wrap="square" rtlCol="0">
            <a:spAutoFit/>
          </a:bodyPr>
          <a:lstStyle/>
          <a:p>
            <a:r>
              <a:rPr lang="zh-CN" altLang="en-US" sz="2800" b="1" dirty="0">
                <a:latin typeface="楷体" panose="02010609060101010101" charset="-122"/>
                <a:ea typeface="楷体" panose="02010609060101010101" charset="-122"/>
                <a:cs typeface="楷体" panose="02010609060101010101" charset="-122"/>
              </a:rPr>
              <a:t>阅读材料，说说这个家庭的生活发生了哪些</a:t>
            </a:r>
            <a:r>
              <a:rPr lang="zh-CN" altLang="en-US" sz="2800" b="1" dirty="0" smtClean="0">
                <a:latin typeface="楷体" panose="02010609060101010101" charset="-122"/>
                <a:ea typeface="楷体" panose="02010609060101010101" charset="-122"/>
                <a:cs typeface="楷体" panose="02010609060101010101" charset="-122"/>
              </a:rPr>
              <a:t>变化？说说</a:t>
            </a:r>
            <a:r>
              <a:rPr lang="zh-CN" altLang="en-US" sz="2800" b="1" dirty="0">
                <a:latin typeface="楷体" panose="02010609060101010101" charset="-122"/>
                <a:ea typeface="楷体" panose="02010609060101010101" charset="-122"/>
                <a:cs typeface="楷体" panose="02010609060101010101" charset="-122"/>
              </a:rPr>
              <a:t>为什么会有这些</a:t>
            </a:r>
            <a:r>
              <a:rPr lang="zh-CN" altLang="en-US" sz="2800" b="1" dirty="0" smtClean="0">
                <a:latin typeface="楷体" panose="02010609060101010101" charset="-122"/>
                <a:ea typeface="楷体" panose="02010609060101010101" charset="-122"/>
                <a:cs typeface="楷体" panose="02010609060101010101" charset="-122"/>
              </a:rPr>
              <a:t>变化？</a:t>
            </a:r>
            <a:endParaRPr lang="zh-CN" altLang="en-US" sz="2800" b="1" dirty="0">
              <a:latin typeface="楷体" panose="02010609060101010101" charset="-122"/>
              <a:ea typeface="楷体" panose="02010609060101010101" charset="-122"/>
              <a:cs typeface="楷体" panose="02010609060101010101" charset="-122"/>
            </a:endParaRPr>
          </a:p>
        </p:txBody>
      </p:sp>
      <p:sp>
        <p:nvSpPr>
          <p:cNvPr id="11" name="文本框 1"/>
          <p:cNvSpPr txBox="1"/>
          <p:nvPr/>
        </p:nvSpPr>
        <p:spPr>
          <a:xfrm>
            <a:off x="164123" y="250581"/>
            <a:ext cx="10445262" cy="646331"/>
          </a:xfrm>
          <a:prstGeom prst="rect">
            <a:avLst/>
          </a:prstGeom>
          <a:noFill/>
        </p:spPr>
        <p:txBody>
          <a:bodyPr wrap="square" rtlCol="0">
            <a:spAutoFit/>
          </a:bodyPr>
          <a:lstStyle/>
          <a:p>
            <a:r>
              <a:rPr kumimoji="1" lang="zh-CN" altLang="en-US" sz="3600" dirty="0" smtClean="0">
                <a:latin typeface="楷体" panose="02010609060101010101" charset="-122"/>
                <a:ea typeface="楷体" panose="02010609060101010101" charset="-122"/>
                <a:cs typeface="楷体" panose="02010609060101010101" charset="-122"/>
              </a:rPr>
              <a:t>二、关键抉择</a:t>
            </a:r>
            <a:r>
              <a:rPr kumimoji="1" lang="en-US" altLang="zh-CN" sz="3600" dirty="0" smtClean="0">
                <a:latin typeface="楷体" panose="02010609060101010101" charset="-122"/>
                <a:ea typeface="楷体" panose="02010609060101010101" charset="-122"/>
                <a:cs typeface="楷体" panose="02010609060101010101" charset="-122"/>
              </a:rPr>
              <a:t>——</a:t>
            </a:r>
            <a:r>
              <a:rPr kumimoji="1" lang="zh-CN" altLang="en-US" sz="3600" dirty="0" smtClean="0">
                <a:latin typeface="楷体" panose="02010609060101010101" charset="-122"/>
                <a:ea typeface="楷体" panose="02010609060101010101" charset="-122"/>
                <a:cs typeface="楷体" panose="02010609060101010101" charset="-122"/>
              </a:rPr>
              <a:t>中国共产党领导中国人民富起来</a:t>
            </a:r>
            <a:endParaRPr kumimoji="1" lang="zh-CN" altLang="en-US" sz="3600" dirty="0">
              <a:latin typeface="楷体" panose="02010609060101010101" charset="-122"/>
              <a:ea typeface="楷体" panose="02010609060101010101" charset="-122"/>
              <a:cs typeface="楷体" panose="02010609060101010101" charset="-122"/>
            </a:endParaRPr>
          </a:p>
        </p:txBody>
      </p:sp>
    </p:spTree>
  </p:cSld>
  <p:clrMapOvr>
    <a:masterClrMapping/>
  </p:clrMapOvr>
  <mc:AlternateContent xmlns:mc="http://schemas.openxmlformats.org/markup-compatibility/2006" xmlns:p14="http://schemas.microsoft.com/office/powerpoint/2010/main">
    <mc:Choice Requires="p14">
      <p:transition spd="slow" p14:dur="800" advTm="36372">
        <p:random/>
      </p:transition>
    </mc:Choice>
    <mc:Fallback xmlns="">
      <p:transition spd="slow" advTm="36372">
        <p:random/>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p:cNvPicPr>
            <a:picLocks noChangeAspect="1"/>
          </p:cNvPicPr>
          <p:nvPr/>
        </p:nvPicPr>
        <p:blipFill rotWithShape="1">
          <a:blip r:embed="rId2" cstate="print">
            <a:extLst>
              <a:ext uri="{28A0092B-C50C-407E-A947-70E740481C1C}">
                <a14:useLocalDpi xmlns:a14="http://schemas.microsoft.com/office/drawing/2010/main" val="0"/>
              </a:ext>
            </a:extLst>
          </a:blip>
          <a:srcRect r="11111"/>
          <a:stretch>
            <a:fillRect/>
          </a:stretch>
        </p:blipFill>
        <p:spPr>
          <a:xfrm>
            <a:off x="14045" y="0"/>
            <a:ext cx="12192000" cy="6858001"/>
          </a:xfrm>
          <a:prstGeom prst="rect">
            <a:avLst/>
          </a:prstGeom>
        </p:spPr>
      </p:pic>
      <p:pic>
        <p:nvPicPr>
          <p:cNvPr id="8" name="图片 7"/>
          <p:cNvPicPr>
            <a:picLocks noChangeAspect="1"/>
          </p:cNvPicPr>
          <p:nvPr/>
        </p:nvPicPr>
        <p:blipFill rotWithShape="1">
          <a:blip r:embed="rId3" cstate="print">
            <a:extLst>
              <a:ext uri="{28A0092B-C50C-407E-A947-70E740481C1C}">
                <a14:useLocalDpi xmlns:a14="http://schemas.microsoft.com/office/drawing/2010/main" val="0"/>
              </a:ext>
            </a:extLst>
          </a:blip>
          <a:srcRect r="17099" b="11917"/>
          <a:stretch>
            <a:fillRect/>
          </a:stretch>
        </p:blipFill>
        <p:spPr>
          <a:xfrm>
            <a:off x="0" y="381000"/>
            <a:ext cx="12192000" cy="6477000"/>
          </a:xfrm>
          <a:prstGeom prst="rect">
            <a:avLst/>
          </a:prstGeom>
        </p:spPr>
      </p:pic>
      <p:pic>
        <p:nvPicPr>
          <p:cNvPr id="9" name="图片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513485" y="-59269"/>
            <a:ext cx="1554690" cy="1554690"/>
          </a:xfrm>
          <a:prstGeom prst="rect">
            <a:avLst/>
          </a:prstGeom>
        </p:spPr>
      </p:pic>
      <p:grpSp>
        <p:nvGrpSpPr>
          <p:cNvPr id="22" name="组合 21"/>
          <p:cNvGrpSpPr/>
          <p:nvPr/>
        </p:nvGrpSpPr>
        <p:grpSpPr>
          <a:xfrm>
            <a:off x="406400" y="1021080"/>
            <a:ext cx="4690110" cy="1244600"/>
            <a:chOff x="5428343" y="1736573"/>
            <a:chExt cx="7554916" cy="1697568"/>
          </a:xfrm>
        </p:grpSpPr>
        <p:sp>
          <p:nvSpPr>
            <p:cNvPr id="7" name="矩形 6"/>
            <p:cNvSpPr/>
            <p:nvPr/>
          </p:nvSpPr>
          <p:spPr>
            <a:xfrm>
              <a:off x="5428343" y="1741714"/>
              <a:ext cx="1785257" cy="16872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5400" dirty="0">
                  <a:solidFill>
                    <a:srgbClr val="FFFF00"/>
                  </a:solidFill>
                  <a:latin typeface="三极极黑简体" panose="00000500000000000000" pitchFamily="2" charset="-122"/>
                  <a:ea typeface="三极极黑简体" panose="00000500000000000000" pitchFamily="2" charset="-122"/>
                </a:rPr>
                <a:t>改</a:t>
              </a:r>
            </a:p>
          </p:txBody>
        </p:sp>
        <p:sp>
          <p:nvSpPr>
            <p:cNvPr id="17" name="矩形 16"/>
            <p:cNvSpPr/>
            <p:nvPr/>
          </p:nvSpPr>
          <p:spPr>
            <a:xfrm>
              <a:off x="7366000" y="1746855"/>
              <a:ext cx="1785257" cy="16872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5400" dirty="0">
                  <a:solidFill>
                    <a:srgbClr val="FFFF00"/>
                  </a:solidFill>
                  <a:latin typeface="三极极黑简体" panose="00000500000000000000" pitchFamily="2" charset="-122"/>
                  <a:ea typeface="三极极黑简体" panose="00000500000000000000" pitchFamily="2" charset="-122"/>
                </a:rPr>
                <a:t>革</a:t>
              </a:r>
            </a:p>
          </p:txBody>
        </p:sp>
        <p:sp>
          <p:nvSpPr>
            <p:cNvPr id="18" name="矩形 17"/>
            <p:cNvSpPr/>
            <p:nvPr/>
          </p:nvSpPr>
          <p:spPr>
            <a:xfrm>
              <a:off x="9260345" y="1736573"/>
              <a:ext cx="1785257" cy="16872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5400" dirty="0">
                  <a:solidFill>
                    <a:srgbClr val="FFFF00"/>
                  </a:solidFill>
                  <a:latin typeface="三极极黑简体" panose="00000500000000000000" pitchFamily="2" charset="-122"/>
                  <a:ea typeface="三极极黑简体" panose="00000500000000000000" pitchFamily="2" charset="-122"/>
                </a:rPr>
                <a:t>开</a:t>
              </a:r>
            </a:p>
          </p:txBody>
        </p:sp>
        <p:sp>
          <p:nvSpPr>
            <p:cNvPr id="19" name="矩形 18"/>
            <p:cNvSpPr/>
            <p:nvPr/>
          </p:nvSpPr>
          <p:spPr>
            <a:xfrm>
              <a:off x="11198002" y="1741714"/>
              <a:ext cx="1785257" cy="16872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5400" dirty="0">
                  <a:solidFill>
                    <a:srgbClr val="FFFF00"/>
                  </a:solidFill>
                  <a:latin typeface="三极极黑简体" panose="00000500000000000000" pitchFamily="2" charset="-122"/>
                  <a:ea typeface="三极极黑简体" panose="00000500000000000000" pitchFamily="2" charset="-122"/>
                </a:rPr>
                <a:t>放</a:t>
              </a:r>
            </a:p>
          </p:txBody>
        </p:sp>
      </p:grpSp>
      <p:grpSp>
        <p:nvGrpSpPr>
          <p:cNvPr id="23" name="组合 22"/>
          <p:cNvGrpSpPr/>
          <p:nvPr/>
        </p:nvGrpSpPr>
        <p:grpSpPr>
          <a:xfrm>
            <a:off x="406400" y="2615890"/>
            <a:ext cx="4690745" cy="1152200"/>
            <a:chOff x="5428343" y="1741714"/>
            <a:chExt cx="7554916" cy="1692427"/>
          </a:xfrm>
        </p:grpSpPr>
        <p:sp>
          <p:nvSpPr>
            <p:cNvPr id="24" name="矩形 23"/>
            <p:cNvSpPr/>
            <p:nvPr/>
          </p:nvSpPr>
          <p:spPr>
            <a:xfrm>
              <a:off x="5428343" y="1741714"/>
              <a:ext cx="1785257" cy="16872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5400" dirty="0">
                  <a:solidFill>
                    <a:srgbClr val="FFFF00"/>
                  </a:solidFill>
                  <a:latin typeface="三极极黑简体" panose="00000500000000000000" pitchFamily="2" charset="-122"/>
                  <a:ea typeface="三极极黑简体" panose="00000500000000000000" pitchFamily="2" charset="-122"/>
                </a:rPr>
                <a:t>重</a:t>
              </a:r>
            </a:p>
          </p:txBody>
        </p:sp>
        <p:sp>
          <p:nvSpPr>
            <p:cNvPr id="25" name="矩形 24"/>
            <p:cNvSpPr/>
            <p:nvPr/>
          </p:nvSpPr>
          <p:spPr>
            <a:xfrm>
              <a:off x="7366000" y="1746855"/>
              <a:ext cx="1785257" cy="16872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5400" dirty="0">
                  <a:solidFill>
                    <a:srgbClr val="FFFF00"/>
                  </a:solidFill>
                  <a:latin typeface="三极极黑简体" panose="00000500000000000000" pitchFamily="2" charset="-122"/>
                  <a:ea typeface="三极极黑简体" panose="00000500000000000000" pitchFamily="2" charset="-122"/>
                </a:rPr>
                <a:t>大</a:t>
              </a:r>
            </a:p>
          </p:txBody>
        </p:sp>
        <p:sp>
          <p:nvSpPr>
            <p:cNvPr id="26" name="矩形 25"/>
            <p:cNvSpPr/>
            <p:nvPr/>
          </p:nvSpPr>
          <p:spPr>
            <a:xfrm>
              <a:off x="9258300" y="1746833"/>
              <a:ext cx="1785257" cy="16872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5400" dirty="0">
                  <a:solidFill>
                    <a:srgbClr val="FFFF00"/>
                  </a:solidFill>
                  <a:latin typeface="三极极黑简体" panose="00000500000000000000" pitchFamily="2" charset="-122"/>
                  <a:ea typeface="三极极黑简体" panose="00000500000000000000" pitchFamily="2" charset="-122"/>
                </a:rPr>
                <a:t>意</a:t>
              </a:r>
            </a:p>
          </p:txBody>
        </p:sp>
        <p:sp>
          <p:nvSpPr>
            <p:cNvPr id="27" name="矩形 26"/>
            <p:cNvSpPr/>
            <p:nvPr/>
          </p:nvSpPr>
          <p:spPr>
            <a:xfrm>
              <a:off x="11198002" y="1741714"/>
              <a:ext cx="1785257" cy="16872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5400" dirty="0">
                  <a:solidFill>
                    <a:srgbClr val="FFFF00"/>
                  </a:solidFill>
                  <a:latin typeface="三极极黑简体" panose="00000500000000000000" pitchFamily="2" charset="-122"/>
                  <a:ea typeface="三极极黑简体" panose="00000500000000000000" pitchFamily="2" charset="-122"/>
                </a:rPr>
                <a:t>义</a:t>
              </a:r>
            </a:p>
          </p:txBody>
        </p:sp>
      </p:grpSp>
      <p:sp>
        <p:nvSpPr>
          <p:cNvPr id="4" name="文本框 3"/>
          <p:cNvSpPr txBox="1"/>
          <p:nvPr/>
        </p:nvSpPr>
        <p:spPr>
          <a:xfrm>
            <a:off x="5191120" y="1021080"/>
            <a:ext cx="5913120" cy="4815840"/>
          </a:xfrm>
          <a:prstGeom prst="rect">
            <a:avLst/>
          </a:prstGeom>
          <a:noFill/>
        </p:spPr>
        <p:txBody>
          <a:bodyPr wrap="square" rtlCol="0">
            <a:spAutoFit/>
          </a:bodyPr>
          <a:lstStyle/>
          <a:p>
            <a:pPr indent="812800" fontAlgn="auto">
              <a:lnSpc>
                <a:spcPct val="120000"/>
              </a:lnSpc>
              <a:extLst>
                <a:ext uri="{35155182-B16C-46BC-9424-99874614C6A1}">
                  <wpsdc:indentchars xmlns:wpsdc="http://www.wps.cn/officeDocument/2017/drawingmlCustomData" xmlns="" val="200" checksum="3877492575"/>
                </a:ext>
              </a:extLst>
            </a:pPr>
            <a:r>
              <a:rPr lang="zh-CN" altLang="en-US" sz="3200" b="1" dirty="0">
                <a:latin typeface="微软雅黑" panose="020B0503020204020204" pitchFamily="34" charset="-122"/>
                <a:ea typeface="微软雅黑" panose="020B0503020204020204" pitchFamily="34" charset="-122"/>
              </a:rPr>
              <a:t>改革开放的伟大实践，极大地解放和发展了社会生产力，极大地增强了社会发展活力，极大地激发了广大人民群众的创造性，人民生活显著改善，综合国力显著增强，国际地位显著提高，这是中国共产党对中华民族和中国人民做出的伟大历史贡献</a:t>
            </a:r>
            <a:r>
              <a:rPr lang="zh-CN" altLang="en-US" sz="3200" b="1" dirty="0" smtClean="0">
                <a:latin typeface="微软雅黑" panose="020B0503020204020204" pitchFamily="34" charset="-122"/>
                <a:ea typeface="微软雅黑" panose="020B0503020204020204" pitchFamily="34" charset="-122"/>
              </a:rPr>
              <a:t>。</a:t>
            </a:r>
            <a:r>
              <a:rPr lang="en-US" altLang="zh-CN" sz="3200" b="1" dirty="0" smtClean="0">
                <a:latin typeface="微软雅黑" panose="020B0503020204020204" pitchFamily="34" charset="-122"/>
                <a:ea typeface="微软雅黑" panose="020B0503020204020204" pitchFamily="34" charset="-122"/>
              </a:rPr>
              <a:t>P12</a:t>
            </a:r>
            <a:endParaRPr lang="zh-CN" altLang="en-US" sz="3200" b="1"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spd="slow" p14:dur="800" advTm="32081">
        <p:random/>
      </p:transition>
    </mc:Choice>
    <mc:Fallback xmlns="">
      <p:transition spd="slow" advTm="32081">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10" presetClass="entr" presetSubtype="0" fill="hold"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15"/>
          <p:cNvPicPr>
            <a:picLocks noChangeAspect="1"/>
          </p:cNvPicPr>
          <p:nvPr/>
        </p:nvPicPr>
        <p:blipFill rotWithShape="1">
          <a:blip r:embed="rId3" cstate="print">
            <a:extLst>
              <a:ext uri="{28A0092B-C50C-407E-A947-70E740481C1C}">
                <a14:useLocalDpi xmlns:a14="http://schemas.microsoft.com/office/drawing/2010/main" val="0"/>
              </a:ext>
            </a:extLst>
          </a:blip>
          <a:srcRect r="11111"/>
          <a:stretch>
            <a:fillRect/>
          </a:stretch>
        </p:blipFill>
        <p:spPr>
          <a:xfrm>
            <a:off x="0" y="0"/>
            <a:ext cx="12192000" cy="6858001"/>
          </a:xfrm>
          <a:prstGeom prst="rect">
            <a:avLst/>
          </a:prstGeom>
        </p:spPr>
      </p:pic>
      <p:sp>
        <p:nvSpPr>
          <p:cNvPr id="3" name="文本框 2"/>
          <p:cNvSpPr txBox="1"/>
          <p:nvPr/>
        </p:nvSpPr>
        <p:spPr>
          <a:xfrm>
            <a:off x="633046" y="1487310"/>
            <a:ext cx="4853354" cy="3039422"/>
          </a:xfrm>
          <a:prstGeom prst="rect">
            <a:avLst/>
          </a:prstGeom>
          <a:noFill/>
        </p:spPr>
        <p:txBody>
          <a:bodyPr wrap="square" rtlCol="0">
            <a:spAutoFit/>
          </a:bodyPr>
          <a:lstStyle/>
          <a:p>
            <a:pPr>
              <a:lnSpc>
                <a:spcPct val="114000"/>
              </a:lnSpc>
            </a:pPr>
            <a:r>
              <a:rPr kumimoji="1" lang="zh-CN" altLang="en-US" sz="2000" dirty="0" smtClean="0">
                <a:latin typeface="楷体" panose="02010609060101010101" charset="-122"/>
                <a:ea typeface="楷体" panose="02010609060101010101" charset="-122"/>
                <a:cs typeface="楷体" panose="02010609060101010101" charset="-122"/>
              </a:rPr>
              <a:t>  </a:t>
            </a:r>
            <a:r>
              <a:rPr kumimoji="1" lang="zh-CN" altLang="en-US" sz="2400" dirty="0" smtClean="0">
                <a:latin typeface="楷体" panose="02010609060101010101" charset="-122"/>
                <a:ea typeface="楷体" panose="02010609060101010101" charset="-122"/>
                <a:cs typeface="楷体" panose="02010609060101010101" charset="-122"/>
              </a:rPr>
              <a:t>  </a:t>
            </a:r>
            <a:r>
              <a:rPr kumimoji="1" lang="zh-CN" altLang="en-US" sz="2400" b="1" dirty="0" smtClean="0">
                <a:latin typeface="楷体" panose="02010609060101010101" charset="-122"/>
                <a:ea typeface="楷体" panose="02010609060101010101" charset="-122"/>
                <a:cs typeface="楷体" panose="02010609060101010101" charset="-122"/>
              </a:rPr>
              <a:t>中国国家博物馆举办的“复兴之路”主题展览展出了一千多件具有代表性的文物，它们共同讲述着中华民族苦难与复兴的历史，其中包括林则徐向清廷报告销烟过程的奏折、三元里人民抗英的旗帜、上海公租界的界碑等等</a:t>
            </a:r>
            <a:r>
              <a:rPr kumimoji="1" lang="en-US" altLang="zh-CN" sz="2400" b="1" dirty="0" smtClean="0">
                <a:latin typeface="楷体" panose="02010609060101010101" charset="-122"/>
                <a:ea typeface="楷体" panose="02010609060101010101" charset="-122"/>
                <a:cs typeface="楷体" panose="02010609060101010101" charset="-122"/>
              </a:rPr>
              <a:t>……</a:t>
            </a:r>
            <a:endParaRPr kumimoji="1" lang="zh-CN" altLang="en-US" sz="2400" b="1" dirty="0">
              <a:latin typeface="楷体" panose="02010609060101010101" charset="-122"/>
              <a:ea typeface="楷体" panose="02010609060101010101" charset="-122"/>
              <a:cs typeface="楷体" panose="02010609060101010101" charset="-122"/>
            </a:endParaRPr>
          </a:p>
        </p:txBody>
      </p:sp>
      <p:sp>
        <p:nvSpPr>
          <p:cNvPr id="6" name="文本框 5"/>
          <p:cNvSpPr txBox="1"/>
          <p:nvPr/>
        </p:nvSpPr>
        <p:spPr>
          <a:xfrm>
            <a:off x="791307" y="5170165"/>
            <a:ext cx="10269416" cy="1323439"/>
          </a:xfrm>
          <a:prstGeom prst="rect">
            <a:avLst/>
          </a:prstGeom>
          <a:noFill/>
        </p:spPr>
        <p:txBody>
          <a:bodyPr wrap="square" rtlCol="0">
            <a:spAutoFit/>
          </a:bodyPr>
          <a:lstStyle/>
          <a:p>
            <a:r>
              <a:rPr kumimoji="1" lang="zh-CN" altLang="en-US" sz="2000" b="1" dirty="0" smtClean="0">
                <a:latin typeface="微软雅黑" panose="020B0503020204020204" pitchFamily="34" charset="-122"/>
                <a:ea typeface="微软雅黑" panose="020B0503020204020204" pitchFamily="34" charset="-122"/>
                <a:cs typeface="微软雅黑" panose="020B0503020204020204" pitchFamily="34" charset="-122"/>
              </a:rPr>
              <a:t>      </a:t>
            </a:r>
            <a:r>
              <a:rPr kumimoji="1" lang="zh-CN" altLang="en-US" sz="2800" b="1" dirty="0" smtClean="0">
                <a:latin typeface="楷体" panose="02010609060101010101" charset="-122"/>
                <a:ea typeface="楷体" panose="02010609060101010101" charset="-122"/>
                <a:cs typeface="楷体" panose="02010609060101010101" charset="-122"/>
              </a:rPr>
              <a:t>请同学们观看展览图片并思考，如果让你将展览文物图片按时间顺序进行</a:t>
            </a:r>
            <a:r>
              <a:rPr kumimoji="1" lang="zh-CN" altLang="en-US" sz="2800" b="1" dirty="0">
                <a:latin typeface="楷体" panose="02010609060101010101" charset="-122"/>
                <a:ea typeface="楷体" panose="02010609060101010101" charset="-122"/>
                <a:cs typeface="楷体" panose="02010609060101010101" charset="-122"/>
              </a:rPr>
              <a:t>归类你会分成几段？</a:t>
            </a:r>
          </a:p>
          <a:p>
            <a:endParaRPr kumimoji="1" lang="zh-CN" altLang="en-US" sz="2400" b="1" dirty="0">
              <a:latin typeface="楷体" panose="02010609060101010101" charset="-122"/>
              <a:ea typeface="楷体" panose="02010609060101010101" charset="-122"/>
              <a:cs typeface="楷体" panose="02010609060101010101" charset="-122"/>
            </a:endParaRPr>
          </a:p>
        </p:txBody>
      </p:sp>
      <p:sp>
        <p:nvSpPr>
          <p:cNvPr id="7" name="文本框 6"/>
          <p:cNvSpPr txBox="1"/>
          <p:nvPr/>
        </p:nvSpPr>
        <p:spPr>
          <a:xfrm>
            <a:off x="265787" y="947664"/>
            <a:ext cx="5587872" cy="523220"/>
          </a:xfrm>
          <a:prstGeom prst="rect">
            <a:avLst/>
          </a:prstGeom>
          <a:noFill/>
        </p:spPr>
        <p:txBody>
          <a:bodyPr wrap="square" rtlCol="0">
            <a:spAutoFit/>
          </a:bodyPr>
          <a:lstStyle/>
          <a:p>
            <a:r>
              <a:rPr kumimoji="1" lang="zh-CN" altLang="en-US" sz="2800" b="1" smtClean="0">
                <a:latin typeface="楷体" panose="02010609060101010101" charset="-122"/>
                <a:ea typeface="楷体" panose="02010609060101010101" charset="-122"/>
                <a:cs typeface="楷体" panose="02010609060101010101" charset="-122"/>
              </a:rPr>
              <a:t>思路</a:t>
            </a:r>
            <a:r>
              <a:rPr kumimoji="1" lang="zh-CN" altLang="en-US" sz="2800" b="1" dirty="0" smtClean="0">
                <a:latin typeface="楷体" panose="02010609060101010101" charset="-122"/>
                <a:ea typeface="楷体" panose="02010609060101010101" charset="-122"/>
                <a:cs typeface="楷体" panose="02010609060101010101" charset="-122"/>
              </a:rPr>
              <a:t>一：</a:t>
            </a:r>
            <a:r>
              <a:rPr kumimoji="1" lang="en-US" altLang="zh-CN" sz="2800" b="1" dirty="0" smtClean="0">
                <a:latin typeface="楷体" panose="02010609060101010101" charset="-122"/>
                <a:ea typeface="楷体" panose="02010609060101010101" charset="-122"/>
                <a:cs typeface="楷体" panose="02010609060101010101" charset="-122"/>
              </a:rPr>
              <a:t>【</a:t>
            </a:r>
            <a:r>
              <a:rPr kumimoji="1" lang="zh-CN" altLang="en-US" sz="2800" b="1" dirty="0" smtClean="0">
                <a:latin typeface="楷体" panose="02010609060101010101" charset="-122"/>
                <a:ea typeface="楷体" panose="02010609060101010101" charset="-122"/>
                <a:cs typeface="楷体" panose="02010609060101010101" charset="-122"/>
              </a:rPr>
              <a:t>探究与分享</a:t>
            </a:r>
            <a:r>
              <a:rPr kumimoji="1" lang="en-US" altLang="zh-CN" sz="2800" b="1" dirty="0" smtClean="0">
                <a:latin typeface="楷体" panose="02010609060101010101" charset="-122"/>
                <a:ea typeface="楷体" panose="02010609060101010101" charset="-122"/>
                <a:cs typeface="楷体" panose="02010609060101010101" charset="-122"/>
              </a:rPr>
              <a:t>】</a:t>
            </a:r>
            <a:endParaRPr kumimoji="1" lang="zh-CN" altLang="en-US" sz="2800" b="1" dirty="0">
              <a:latin typeface="楷体" panose="02010609060101010101" charset="-122"/>
              <a:ea typeface="楷体" panose="02010609060101010101" charset="-122"/>
              <a:cs typeface="楷体" panose="02010609060101010101" charset="-122"/>
            </a:endParaRPr>
          </a:p>
        </p:txBody>
      </p:sp>
      <p:pic>
        <p:nvPicPr>
          <p:cNvPr id="36" name="图片 35">
            <a:hlinkClick r:id="" action="ppaction://hlinkshowjump?jump=firstslide"/>
          </p:cNvPr>
          <p:cNvPicPr/>
          <p:nvPr/>
        </p:nvPicPr>
        <p:blipFill>
          <a:blip r:embed="rId4" cstate="print"/>
          <a:srcRect t="10042" b="20083"/>
          <a:stretch>
            <a:fillRect/>
          </a:stretch>
        </p:blipFill>
        <p:spPr>
          <a:xfrm>
            <a:off x="5926015" y="1487310"/>
            <a:ext cx="5140761" cy="2992386"/>
          </a:xfrm>
          <a:prstGeom prst="rect">
            <a:avLst/>
          </a:prstGeom>
        </p:spPr>
      </p:pic>
      <p:sp>
        <p:nvSpPr>
          <p:cNvPr id="2" name="文本框 1"/>
          <p:cNvSpPr txBox="1"/>
          <p:nvPr/>
        </p:nvSpPr>
        <p:spPr>
          <a:xfrm>
            <a:off x="464695" y="149902"/>
            <a:ext cx="2398426" cy="584775"/>
          </a:xfrm>
          <a:prstGeom prst="rect">
            <a:avLst/>
          </a:prstGeom>
          <a:noFill/>
        </p:spPr>
        <p:txBody>
          <a:bodyPr wrap="square" rtlCol="0">
            <a:spAutoFit/>
          </a:bodyPr>
          <a:lstStyle/>
          <a:p>
            <a:r>
              <a:rPr kumimoji="1" lang="zh-CN" altLang="en-US" sz="3200" b="1" dirty="0">
                <a:latin typeface="楷体" panose="02010609060101010101" charset="-122"/>
                <a:ea typeface="楷体" panose="02010609060101010101" charset="-122"/>
                <a:cs typeface="楷体" panose="02010609060101010101" charset="-122"/>
              </a:rPr>
              <a:t>课前导入</a:t>
            </a:r>
            <a:endParaRPr kumimoji="1" lang="en-US" altLang="zh-CN" sz="3200" b="1" dirty="0">
              <a:latin typeface="楷体" panose="02010609060101010101" charset="-122"/>
              <a:ea typeface="楷体" panose="02010609060101010101" charset="-122"/>
              <a:cs typeface="楷体" panose="02010609060101010101" charset="-122"/>
            </a:endParaRPr>
          </a:p>
        </p:txBody>
      </p:sp>
    </p:spTree>
  </p:cSld>
  <p:clrMapOvr>
    <a:masterClrMapping/>
  </p:clrMapOvr>
  <mc:AlternateContent xmlns:mc="http://schemas.openxmlformats.org/markup-compatibility/2006" xmlns:p14="http://schemas.microsoft.com/office/powerpoint/2010/main">
    <mc:Choice Requires="p14">
      <p:transition spd="slow" p14:dur="800" advTm="43686">
        <p:random/>
      </p:transition>
    </mc:Choice>
    <mc:Fallback xmlns="">
      <p:transition spd="slow" advTm="43686">
        <p:random/>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4" cstate="print">
            <a:extLst>
              <a:ext uri="{28A0092B-C50C-407E-A947-70E740481C1C}">
                <a14:useLocalDpi xmlns:a14="http://schemas.microsoft.com/office/drawing/2010/main" val="0"/>
              </a:ext>
            </a:extLst>
          </a:blip>
          <a:srcRect r="11111"/>
          <a:stretch>
            <a:fillRect/>
          </a:stretch>
        </p:blipFill>
        <p:spPr>
          <a:xfrm>
            <a:off x="0" y="0"/>
            <a:ext cx="12192000" cy="6858001"/>
          </a:xfrm>
          <a:prstGeom prst="rect">
            <a:avLst/>
          </a:prstGeom>
        </p:spPr>
      </p:pic>
      <p:sp>
        <p:nvSpPr>
          <p:cNvPr id="5" name="文本框 4"/>
          <p:cNvSpPr txBox="1"/>
          <p:nvPr/>
        </p:nvSpPr>
        <p:spPr>
          <a:xfrm>
            <a:off x="314325" y="4633445"/>
            <a:ext cx="11430000" cy="1661993"/>
          </a:xfrm>
          <a:prstGeom prst="rect">
            <a:avLst/>
          </a:prstGeom>
          <a:noFill/>
        </p:spPr>
        <p:txBody>
          <a:bodyPr wrap="square" rtlCol="0">
            <a:spAutoFit/>
          </a:bodyPr>
          <a:lstStyle/>
          <a:p>
            <a:r>
              <a:rPr kumimoji="1" lang="zh-CN" altLang="en-US" sz="3400" b="1" dirty="0" smtClean="0">
                <a:latin typeface="楷体" panose="02010609060101010101" charset="-122"/>
                <a:ea typeface="楷体" panose="02010609060101010101" charset="-122"/>
                <a:cs typeface="楷体" panose="02010609060101010101" charset="-122"/>
              </a:rPr>
              <a:t>    回顾近代以来中国革命（改革），思考为什么中国的革命（改革）的开始总是以“土地问题”为开端？你知道我国今天的土地政策吗？说明中国共产党坚持了什么思想路线？</a:t>
            </a:r>
            <a:endParaRPr kumimoji="1" lang="zh-CN" altLang="en-US" sz="3400" b="1" dirty="0">
              <a:latin typeface="楷体" panose="02010609060101010101" charset="-122"/>
              <a:ea typeface="楷体" panose="02010609060101010101" charset="-122"/>
              <a:cs typeface="楷体" panose="02010609060101010101" charset="-122"/>
            </a:endParaRPr>
          </a:p>
        </p:txBody>
      </p:sp>
      <p:pic>
        <p:nvPicPr>
          <p:cNvPr id="6" name="图片 5"/>
          <p:cNvPicPr>
            <a:picLocks noChangeAspect="1"/>
          </p:cNvPicPr>
          <p:nvPr/>
        </p:nvPicPr>
        <p:blipFill rotWithShape="1">
          <a:blip r:embed="rId5" cstate="print"/>
          <a:srcRect l="8747" t="7492" r="61301" b="20677"/>
          <a:stretch>
            <a:fillRect/>
          </a:stretch>
        </p:blipFill>
        <p:spPr>
          <a:xfrm>
            <a:off x="186735" y="1881442"/>
            <a:ext cx="2113796" cy="2388070"/>
          </a:xfrm>
          <a:prstGeom prst="rect">
            <a:avLst/>
          </a:prstGeom>
        </p:spPr>
      </p:pic>
      <p:sp>
        <p:nvSpPr>
          <p:cNvPr id="7" name="右箭头 6"/>
          <p:cNvSpPr/>
          <p:nvPr/>
        </p:nvSpPr>
        <p:spPr>
          <a:xfrm>
            <a:off x="2353630" y="3130062"/>
            <a:ext cx="452578" cy="526506"/>
          </a:xfrm>
          <a:prstGeom prst="rightArrow">
            <a:avLst/>
          </a:prstGeom>
          <a:solidFill>
            <a:schemeClr val="accent1">
              <a:lumMod val="40000"/>
              <a:lumOff val="6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8" name="图片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847897" y="1441938"/>
            <a:ext cx="2074331" cy="2473033"/>
          </a:xfrm>
          <a:prstGeom prst="rect">
            <a:avLst/>
          </a:prstGeom>
        </p:spPr>
      </p:pic>
      <p:sp>
        <p:nvSpPr>
          <p:cNvPr id="9" name="右箭头 8"/>
          <p:cNvSpPr/>
          <p:nvPr/>
        </p:nvSpPr>
        <p:spPr>
          <a:xfrm>
            <a:off x="5063981" y="2782358"/>
            <a:ext cx="471631" cy="576652"/>
          </a:xfrm>
          <a:prstGeom prst="rightArrow">
            <a:avLst/>
          </a:prstGeom>
          <a:solidFill>
            <a:schemeClr val="accent1">
              <a:lumMod val="40000"/>
              <a:lumOff val="6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10" name="图片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637217" y="1059912"/>
            <a:ext cx="2092761" cy="2614241"/>
          </a:xfrm>
          <a:prstGeom prst="rect">
            <a:avLst/>
          </a:prstGeom>
        </p:spPr>
      </p:pic>
      <p:sp>
        <p:nvSpPr>
          <p:cNvPr id="2" name="文本框 1"/>
          <p:cNvSpPr txBox="1"/>
          <p:nvPr/>
        </p:nvSpPr>
        <p:spPr>
          <a:xfrm>
            <a:off x="573829" y="4254382"/>
            <a:ext cx="2620108" cy="369332"/>
          </a:xfrm>
          <a:prstGeom prst="rect">
            <a:avLst/>
          </a:prstGeom>
          <a:noFill/>
        </p:spPr>
        <p:txBody>
          <a:bodyPr wrap="square" rtlCol="0">
            <a:spAutoFit/>
          </a:bodyPr>
          <a:lstStyle/>
          <a:p>
            <a:r>
              <a:rPr kumimoji="1" lang="zh-CN" altLang="en-US" b="1" dirty="0" smtClean="0"/>
              <a:t>农业合作社</a:t>
            </a:r>
            <a:endParaRPr kumimoji="1" lang="zh-CN" altLang="en-US" b="1" dirty="0"/>
          </a:p>
        </p:txBody>
      </p:sp>
      <p:sp>
        <p:nvSpPr>
          <p:cNvPr id="3" name="文本框 2"/>
          <p:cNvSpPr txBox="1"/>
          <p:nvPr/>
        </p:nvSpPr>
        <p:spPr>
          <a:xfrm>
            <a:off x="2795900" y="4056688"/>
            <a:ext cx="2503896" cy="369332"/>
          </a:xfrm>
          <a:prstGeom prst="rect">
            <a:avLst/>
          </a:prstGeom>
          <a:noFill/>
        </p:spPr>
        <p:txBody>
          <a:bodyPr wrap="square" rtlCol="0">
            <a:spAutoFit/>
          </a:bodyPr>
          <a:lstStyle/>
          <a:p>
            <a:r>
              <a:rPr kumimoji="1" lang="zh-CN" altLang="en-US" b="1" dirty="0" smtClean="0">
                <a:latin typeface="宋体" panose="02010600030101010101" pitchFamily="2" charset="-122"/>
                <a:ea typeface="宋体" panose="02010600030101010101" pitchFamily="2" charset="-122"/>
                <a:cs typeface="宋体" panose="02010600030101010101" pitchFamily="2" charset="-122"/>
              </a:rPr>
              <a:t>家庭联产承包责任制</a:t>
            </a:r>
            <a:endParaRPr kumimoji="1" lang="zh-CN" altLang="en-US" b="1" dirty="0">
              <a:latin typeface="宋体" panose="02010600030101010101" pitchFamily="2" charset="-122"/>
              <a:ea typeface="宋体" panose="02010600030101010101" pitchFamily="2" charset="-122"/>
              <a:cs typeface="宋体" panose="02010600030101010101" pitchFamily="2" charset="-122"/>
            </a:endParaRPr>
          </a:p>
        </p:txBody>
      </p:sp>
      <p:sp>
        <p:nvSpPr>
          <p:cNvPr id="11" name="右箭头 10"/>
          <p:cNvSpPr/>
          <p:nvPr/>
        </p:nvSpPr>
        <p:spPr>
          <a:xfrm>
            <a:off x="7806025" y="2437638"/>
            <a:ext cx="538102" cy="569332"/>
          </a:xfrm>
          <a:prstGeom prst="rightArrow">
            <a:avLst/>
          </a:prstGeom>
          <a:solidFill>
            <a:schemeClr val="accent1">
              <a:lumMod val="40000"/>
              <a:lumOff val="6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13" name="图片 12" descr="什么是农村土地三权分置_20191110224108"/>
          <p:cNvPicPr>
            <a:picLocks noChangeAspect="1"/>
          </p:cNvPicPr>
          <p:nvPr/>
        </p:nvPicPr>
        <p:blipFill rotWithShape="1">
          <a:blip r:embed="rId8" cstate="print"/>
          <a:srcRect l="13187" t="15641" r="13887" b="26165"/>
          <a:stretch>
            <a:fillRect/>
          </a:stretch>
        </p:blipFill>
        <p:spPr>
          <a:xfrm>
            <a:off x="8603061" y="786653"/>
            <a:ext cx="2701181" cy="2368632"/>
          </a:xfrm>
          <a:prstGeom prst="rect">
            <a:avLst/>
          </a:prstGeom>
        </p:spPr>
      </p:pic>
      <p:sp>
        <p:nvSpPr>
          <p:cNvPr id="14" name="文本框 13"/>
          <p:cNvSpPr txBox="1"/>
          <p:nvPr/>
        </p:nvSpPr>
        <p:spPr>
          <a:xfrm>
            <a:off x="5847893" y="3780692"/>
            <a:ext cx="1922232" cy="369332"/>
          </a:xfrm>
          <a:prstGeom prst="rect">
            <a:avLst/>
          </a:prstGeom>
          <a:noFill/>
        </p:spPr>
        <p:txBody>
          <a:bodyPr wrap="square" rtlCol="0">
            <a:spAutoFit/>
          </a:bodyPr>
          <a:lstStyle/>
          <a:p>
            <a:r>
              <a:rPr kumimoji="1" lang="zh-CN" altLang="en-US" b="1" dirty="0" smtClean="0">
                <a:latin typeface="宋体" panose="02010600030101010101" pitchFamily="2" charset="-122"/>
                <a:ea typeface="宋体" panose="02010600030101010101" pitchFamily="2" charset="-122"/>
                <a:cs typeface="宋体" panose="02010600030101010101" pitchFamily="2" charset="-122"/>
              </a:rPr>
              <a:t>免除农业税</a:t>
            </a:r>
            <a:endParaRPr kumimoji="1" lang="zh-CN" altLang="en-US" b="1" dirty="0">
              <a:latin typeface="宋体" panose="02010600030101010101" pitchFamily="2" charset="-122"/>
              <a:ea typeface="宋体" panose="02010600030101010101" pitchFamily="2" charset="-122"/>
              <a:cs typeface="宋体" panose="02010600030101010101" pitchFamily="2" charset="-122"/>
            </a:endParaRPr>
          </a:p>
        </p:txBody>
      </p:sp>
      <p:sp>
        <p:nvSpPr>
          <p:cNvPr id="15" name="文本框 14"/>
          <p:cNvSpPr txBox="1"/>
          <p:nvPr/>
        </p:nvSpPr>
        <p:spPr>
          <a:xfrm>
            <a:off x="369276" y="393412"/>
            <a:ext cx="2637692" cy="584775"/>
          </a:xfrm>
          <a:prstGeom prst="rect">
            <a:avLst/>
          </a:prstGeom>
          <a:noFill/>
        </p:spPr>
        <p:txBody>
          <a:bodyPr wrap="square" rtlCol="0">
            <a:spAutoFit/>
          </a:bodyPr>
          <a:lstStyle/>
          <a:p>
            <a:r>
              <a:rPr kumimoji="1" lang="zh-CN" altLang="en-US" sz="3200" b="1" dirty="0" smtClean="0">
                <a:latin typeface="宋体" panose="02010600030101010101" pitchFamily="2" charset="-122"/>
                <a:ea typeface="宋体" panose="02010600030101010101" pitchFamily="2" charset="-122"/>
                <a:cs typeface="宋体" panose="02010600030101010101" pitchFamily="2" charset="-122"/>
              </a:rPr>
              <a:t>案例分享</a:t>
            </a:r>
            <a:endParaRPr kumimoji="1" lang="zh-CN" altLang="en-US" sz="3200" b="1" dirty="0">
              <a:latin typeface="宋体" panose="02010600030101010101" pitchFamily="2" charset="-122"/>
              <a:ea typeface="宋体" panose="02010600030101010101" pitchFamily="2" charset="-122"/>
              <a:cs typeface="宋体" panose="02010600030101010101" pitchFamily="2" charset="-122"/>
            </a:endParaRPr>
          </a:p>
        </p:txBody>
      </p:sp>
      <p:sp>
        <p:nvSpPr>
          <p:cNvPr id="16" name="文本框 15"/>
          <p:cNvSpPr txBox="1"/>
          <p:nvPr/>
        </p:nvSpPr>
        <p:spPr>
          <a:xfrm>
            <a:off x="8880231" y="3359010"/>
            <a:ext cx="2022231" cy="369332"/>
          </a:xfrm>
          <a:prstGeom prst="rect">
            <a:avLst/>
          </a:prstGeom>
          <a:noFill/>
        </p:spPr>
        <p:txBody>
          <a:bodyPr wrap="square" rtlCol="0">
            <a:spAutoFit/>
          </a:bodyPr>
          <a:lstStyle/>
          <a:p>
            <a:r>
              <a:rPr kumimoji="1" lang="zh-CN" altLang="en-US" b="1" dirty="0" smtClean="0">
                <a:latin typeface="宋体" panose="02010600030101010101" pitchFamily="2" charset="-122"/>
                <a:ea typeface="宋体" panose="02010600030101010101" pitchFamily="2" charset="-122"/>
                <a:cs typeface="宋体" panose="02010600030101010101" pitchFamily="2" charset="-122"/>
              </a:rPr>
              <a:t>农村土地三权分置</a:t>
            </a:r>
            <a:endParaRPr kumimoji="1" lang="zh-CN" altLang="en-US" b="1" dirty="0">
              <a:latin typeface="宋体" panose="02010600030101010101" pitchFamily="2" charset="-122"/>
              <a:ea typeface="宋体" panose="02010600030101010101" pitchFamily="2" charset="-122"/>
              <a:cs typeface="宋体" panose="02010600030101010101" pitchFamily="2" charset="-122"/>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800" advTm="41225">
        <p:random/>
      </p:transition>
    </mc:Choice>
    <mc:Fallback xmlns="">
      <p:transition spd="slow" advTm="41225">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1000"/>
                                        <p:tgtEl>
                                          <p:spTgt spid="6"/>
                                        </p:tgtEl>
                                      </p:cBhvr>
                                    </p:animEffect>
                                  </p:childTnLst>
                                </p:cTn>
                              </p:par>
                              <p:par>
                                <p:cTn id="8" presetID="9"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dissolve">
                                      <p:cBhvr>
                                        <p:cTn id="10" dur="1000"/>
                                        <p:tgtEl>
                                          <p:spTgt spid="2"/>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dissolve">
                                      <p:cBhvr>
                                        <p:cTn id="13" dur="1000"/>
                                        <p:tgtEl>
                                          <p:spTgt spid="7"/>
                                        </p:tgtEl>
                                      </p:cBhvr>
                                    </p:animEffect>
                                  </p:childTnLst>
                                </p:cTn>
                              </p:par>
                            </p:childTnLst>
                          </p:cTn>
                        </p:par>
                        <p:par>
                          <p:cTn id="14" fill="hold">
                            <p:stCondLst>
                              <p:cond delay="1000"/>
                            </p:stCondLst>
                            <p:childTnLst>
                              <p:par>
                                <p:cTn id="15" presetID="9" presetClass="entr" presetSubtype="0"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dissolve">
                                      <p:cBhvr>
                                        <p:cTn id="17" dur="1000"/>
                                        <p:tgtEl>
                                          <p:spTgt spid="8"/>
                                        </p:tgtEl>
                                      </p:cBhvr>
                                    </p:animEffect>
                                  </p:childTnLst>
                                </p:cTn>
                              </p:par>
                              <p:par>
                                <p:cTn id="18" presetID="9" presetClass="entr" presetSubtype="0" fill="hold" grpId="0" nodeType="with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dissolve">
                                      <p:cBhvr>
                                        <p:cTn id="20" dur="1000"/>
                                        <p:tgtEl>
                                          <p:spTgt spid="3"/>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dissolve">
                                      <p:cBhvr>
                                        <p:cTn id="23" dur="1000"/>
                                        <p:tgtEl>
                                          <p:spTgt spid="9"/>
                                        </p:tgtEl>
                                      </p:cBhvr>
                                    </p:animEffect>
                                  </p:childTnLst>
                                </p:cTn>
                              </p:par>
                            </p:childTnLst>
                          </p:cTn>
                        </p:par>
                        <p:par>
                          <p:cTn id="24" fill="hold">
                            <p:stCondLst>
                              <p:cond delay="2000"/>
                            </p:stCondLst>
                            <p:childTnLst>
                              <p:par>
                                <p:cTn id="25" presetID="9" presetClass="entr" presetSubtype="0" fill="hold" nodeType="after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dissolve">
                                      <p:cBhvr>
                                        <p:cTn id="27" dur="1000"/>
                                        <p:tgtEl>
                                          <p:spTgt spid="10"/>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dissolve">
                                      <p:cBhvr>
                                        <p:cTn id="30" dur="1000"/>
                                        <p:tgtEl>
                                          <p:spTgt spid="14"/>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dissolve">
                                      <p:cBhvr>
                                        <p:cTn id="33" dur="1000"/>
                                        <p:tgtEl>
                                          <p:spTgt spid="11"/>
                                        </p:tgtEl>
                                      </p:cBhvr>
                                    </p:animEffect>
                                  </p:childTnLst>
                                </p:cTn>
                              </p:par>
                            </p:childTnLst>
                          </p:cTn>
                        </p:par>
                        <p:par>
                          <p:cTn id="34" fill="hold">
                            <p:stCondLst>
                              <p:cond delay="3000"/>
                            </p:stCondLst>
                            <p:childTnLst>
                              <p:par>
                                <p:cTn id="35" presetID="9" presetClass="entr" presetSubtype="0" fill="hold" nodeType="after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dissolve">
                                      <p:cBhvr>
                                        <p:cTn id="37" dur="1000"/>
                                        <p:tgtEl>
                                          <p:spTgt spid="13"/>
                                        </p:tgtEl>
                                      </p:cBhvr>
                                    </p:animEffect>
                                  </p:childTnLst>
                                </p:cTn>
                              </p:par>
                              <p:par>
                                <p:cTn id="38" presetID="9" presetClass="entr" presetSubtype="0" fill="hold" grpId="0" nodeType="withEffect">
                                  <p:stCondLst>
                                    <p:cond delay="0"/>
                                  </p:stCondLst>
                                  <p:childTnLst>
                                    <p:set>
                                      <p:cBhvr>
                                        <p:cTn id="39" dur="1" fill="hold">
                                          <p:stCondLst>
                                            <p:cond delay="0"/>
                                          </p:stCondLst>
                                        </p:cTn>
                                        <p:tgtEl>
                                          <p:spTgt spid="16"/>
                                        </p:tgtEl>
                                        <p:attrNameLst>
                                          <p:attrName>style.visibility</p:attrName>
                                        </p:attrNameLst>
                                      </p:cBhvr>
                                      <p:to>
                                        <p:strVal val="visible"/>
                                      </p:to>
                                    </p:set>
                                    <p:animEffect transition="in" filter="dissolve">
                                      <p:cBhvr>
                                        <p:cTn id="40" dur="1000"/>
                                        <p:tgtEl>
                                          <p:spTgt spid="16"/>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grpId="0" nodeType="clickEffect">
                                  <p:stCondLst>
                                    <p:cond delay="0"/>
                                  </p:stCondLst>
                                  <p:childTnLst>
                                    <p:set>
                                      <p:cBhvr>
                                        <p:cTn id="44" dur="1" fill="hold">
                                          <p:stCondLst>
                                            <p:cond delay="0"/>
                                          </p:stCondLst>
                                        </p:cTn>
                                        <p:tgtEl>
                                          <p:spTgt spid="5"/>
                                        </p:tgtEl>
                                        <p:attrNameLst>
                                          <p:attrName>style.visibility</p:attrName>
                                        </p:attrNameLst>
                                      </p:cBhvr>
                                      <p:to>
                                        <p:strVal val="visible"/>
                                      </p:to>
                                    </p:set>
                                    <p:animEffect transition="in" filter="dissolve">
                                      <p:cBhvr>
                                        <p:cTn id="4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animBg="1"/>
      <p:bldP spid="9" grpId="0" animBg="1"/>
      <p:bldP spid="2" grpId="0"/>
      <p:bldP spid="3" grpId="0"/>
      <p:bldP spid="11" grpId="0" animBg="1"/>
      <p:bldP spid="14" grpId="0"/>
      <p:bldP spid="1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3" cstate="print">
            <a:extLst>
              <a:ext uri="{28A0092B-C50C-407E-A947-70E740481C1C}">
                <a14:useLocalDpi xmlns:a14="http://schemas.microsoft.com/office/drawing/2010/main" val="0"/>
              </a:ext>
            </a:extLst>
          </a:blip>
          <a:srcRect r="11111"/>
          <a:stretch>
            <a:fillRect/>
          </a:stretch>
        </p:blipFill>
        <p:spPr>
          <a:xfrm>
            <a:off x="0" y="21365"/>
            <a:ext cx="12192000" cy="6858001"/>
          </a:xfrm>
          <a:prstGeom prst="rect">
            <a:avLst/>
          </a:prstGeom>
        </p:spPr>
      </p:pic>
      <p:sp>
        <p:nvSpPr>
          <p:cNvPr id="5" name="文本框 4"/>
          <p:cNvSpPr txBox="1"/>
          <p:nvPr/>
        </p:nvSpPr>
        <p:spPr>
          <a:xfrm>
            <a:off x="1055077" y="4712679"/>
            <a:ext cx="9073661" cy="954107"/>
          </a:xfrm>
          <a:prstGeom prst="rect">
            <a:avLst/>
          </a:prstGeom>
          <a:noFill/>
        </p:spPr>
        <p:txBody>
          <a:bodyPr wrap="square" rtlCol="0">
            <a:spAutoFit/>
          </a:bodyPr>
          <a:lstStyle/>
          <a:p>
            <a:r>
              <a:rPr kumimoji="1" lang="zh-CN" altLang="en-US" sz="2800" dirty="0" smtClean="0">
                <a:latin typeface="楷体" panose="02010609060101010101" charset="-122"/>
                <a:ea typeface="楷体" panose="02010609060101010101" charset="-122"/>
                <a:cs typeface="楷体" panose="02010609060101010101" charset="-122"/>
              </a:rPr>
              <a:t>    思考：中国共产党为什么能够带领中国人民进行改革开放，带领中国人民富起来？</a:t>
            </a:r>
            <a:endParaRPr kumimoji="1" lang="zh-CN" altLang="en-US" sz="2800" dirty="0">
              <a:latin typeface="楷体" panose="02010609060101010101" charset="-122"/>
              <a:ea typeface="楷体" panose="02010609060101010101" charset="-122"/>
              <a:cs typeface="楷体" panose="02010609060101010101" charset="-122"/>
            </a:endParaRPr>
          </a:p>
        </p:txBody>
      </p:sp>
      <p:sp>
        <p:nvSpPr>
          <p:cNvPr id="6" name="文本框 5"/>
          <p:cNvSpPr txBox="1"/>
          <p:nvPr/>
        </p:nvSpPr>
        <p:spPr>
          <a:xfrm>
            <a:off x="844062" y="738554"/>
            <a:ext cx="10251830" cy="3102452"/>
          </a:xfrm>
          <a:prstGeom prst="rect">
            <a:avLst/>
          </a:prstGeom>
          <a:noFill/>
        </p:spPr>
        <p:txBody>
          <a:bodyPr wrap="square" rtlCol="0">
            <a:spAutoFit/>
          </a:bodyPr>
          <a:lstStyle/>
          <a:p>
            <a:pPr>
              <a:lnSpc>
                <a:spcPct val="114000"/>
              </a:lnSpc>
            </a:pPr>
            <a:r>
              <a:rPr lang="zh-CN" altLang="en-US" sz="2800" dirty="0" smtClean="0">
                <a:latin typeface="楷体" panose="02010609060101010101" charset="-122"/>
                <a:ea typeface="楷体" panose="02010609060101010101" charset="-122"/>
                <a:cs typeface="楷体" panose="02010609060101010101" charset="-122"/>
              </a:rPr>
              <a:t>    从</a:t>
            </a:r>
            <a:r>
              <a:rPr lang="en-US" altLang="zh-CN" sz="2800" dirty="0">
                <a:latin typeface="楷体" panose="02010609060101010101" charset="-122"/>
                <a:ea typeface="楷体" panose="02010609060101010101" charset="-122"/>
                <a:cs typeface="楷体" panose="02010609060101010101" charset="-122"/>
              </a:rPr>
              <a:t>1978</a:t>
            </a:r>
            <a:r>
              <a:rPr lang="zh-CN" altLang="en-US" sz="2800" dirty="0">
                <a:latin typeface="楷体" panose="02010609060101010101" charset="-122"/>
                <a:ea typeface="楷体" panose="02010609060101010101" charset="-122"/>
                <a:cs typeface="楷体" panose="02010609060101010101" charset="-122"/>
              </a:rPr>
              <a:t>年到</a:t>
            </a:r>
            <a:r>
              <a:rPr lang="en-US" altLang="zh-CN" sz="2800" dirty="0">
                <a:latin typeface="楷体" panose="02010609060101010101" charset="-122"/>
                <a:ea typeface="楷体" panose="02010609060101010101" charset="-122"/>
                <a:cs typeface="楷体" panose="02010609060101010101" charset="-122"/>
              </a:rPr>
              <a:t>2017</a:t>
            </a:r>
            <a:r>
              <a:rPr lang="zh-CN" altLang="en-US" sz="2800" dirty="0">
                <a:latin typeface="楷体" panose="02010609060101010101" charset="-122"/>
                <a:ea typeface="楷体" panose="02010609060101010101" charset="-122"/>
                <a:cs typeface="楷体" panose="02010609060101010101" charset="-122"/>
              </a:rPr>
              <a:t>年，我国国内生产总值增长</a:t>
            </a:r>
            <a:r>
              <a:rPr lang="en-US" altLang="zh-CN" sz="2800" dirty="0">
                <a:latin typeface="楷体" panose="02010609060101010101" charset="-122"/>
                <a:ea typeface="楷体" panose="02010609060101010101" charset="-122"/>
                <a:cs typeface="楷体" panose="02010609060101010101" charset="-122"/>
              </a:rPr>
              <a:t>33.5</a:t>
            </a:r>
            <a:r>
              <a:rPr lang="zh-CN" altLang="en-US" sz="2800" dirty="0">
                <a:latin typeface="楷体" panose="02010609060101010101" charset="-122"/>
                <a:ea typeface="楷体" panose="02010609060101010101" charset="-122"/>
                <a:cs typeface="楷体" panose="02010609060101010101" charset="-122"/>
              </a:rPr>
              <a:t>倍，年均增长</a:t>
            </a:r>
            <a:r>
              <a:rPr lang="en-US" altLang="zh-CN" sz="2800" dirty="0">
                <a:latin typeface="楷体" panose="02010609060101010101" charset="-122"/>
                <a:ea typeface="楷体" panose="02010609060101010101" charset="-122"/>
                <a:cs typeface="楷体" panose="02010609060101010101" charset="-122"/>
              </a:rPr>
              <a:t>9.5%</a:t>
            </a:r>
            <a:r>
              <a:rPr lang="zh-CN" altLang="en-US" sz="2800" dirty="0">
                <a:latin typeface="楷体" panose="02010609060101010101" charset="-122"/>
                <a:ea typeface="楷体" panose="02010609060101010101" charset="-122"/>
                <a:cs typeface="楷体" panose="02010609060101010101" charset="-122"/>
              </a:rPr>
              <a:t>，远高于世界经济同期年均</a:t>
            </a:r>
            <a:r>
              <a:rPr lang="en-US" altLang="zh-CN" sz="2800" dirty="0">
                <a:latin typeface="楷体" panose="02010609060101010101" charset="-122"/>
                <a:ea typeface="楷体" panose="02010609060101010101" charset="-122"/>
                <a:cs typeface="楷体" panose="02010609060101010101" charset="-122"/>
              </a:rPr>
              <a:t>2.9%</a:t>
            </a:r>
            <a:r>
              <a:rPr lang="zh-CN" altLang="en-US" sz="2800" dirty="0">
                <a:latin typeface="楷体" panose="02010609060101010101" charset="-122"/>
                <a:ea typeface="楷体" panose="02010609060101010101" charset="-122"/>
                <a:cs typeface="楷体" panose="02010609060101010101" charset="-122"/>
              </a:rPr>
              <a:t>的增速，经济规模从</a:t>
            </a:r>
            <a:r>
              <a:rPr lang="en-US" altLang="zh-CN" sz="2800" dirty="0">
                <a:latin typeface="楷体" panose="02010609060101010101" charset="-122"/>
                <a:ea typeface="楷体" panose="02010609060101010101" charset="-122"/>
                <a:cs typeface="楷体" panose="02010609060101010101" charset="-122"/>
              </a:rPr>
              <a:t>1978</a:t>
            </a:r>
            <a:r>
              <a:rPr lang="zh-CN" altLang="en-US" sz="2800" dirty="0">
                <a:latin typeface="楷体" panose="02010609060101010101" charset="-122"/>
                <a:ea typeface="楷体" panose="02010609060101010101" charset="-122"/>
                <a:cs typeface="楷体" panose="02010609060101010101" charset="-122"/>
              </a:rPr>
              <a:t>年世界第</a:t>
            </a:r>
            <a:r>
              <a:rPr lang="en-US" altLang="zh-CN" sz="2800" dirty="0">
                <a:latin typeface="楷体" panose="02010609060101010101" charset="-122"/>
                <a:ea typeface="楷体" panose="02010609060101010101" charset="-122"/>
                <a:cs typeface="楷体" panose="02010609060101010101" charset="-122"/>
              </a:rPr>
              <a:t>11</a:t>
            </a:r>
            <a:r>
              <a:rPr lang="zh-CN" altLang="en-US" sz="2800" dirty="0">
                <a:latin typeface="楷体" panose="02010609060101010101" charset="-122"/>
                <a:ea typeface="楷体" panose="02010609060101010101" charset="-122"/>
                <a:cs typeface="楷体" panose="02010609060101010101" charset="-122"/>
              </a:rPr>
              <a:t>位到</a:t>
            </a:r>
            <a:r>
              <a:rPr lang="en-US" altLang="zh-CN" sz="2800" dirty="0">
                <a:latin typeface="楷体" panose="02010609060101010101" charset="-122"/>
                <a:ea typeface="楷体" panose="02010609060101010101" charset="-122"/>
                <a:cs typeface="楷体" panose="02010609060101010101" charset="-122"/>
              </a:rPr>
              <a:t>2010</a:t>
            </a:r>
            <a:r>
              <a:rPr lang="zh-CN" altLang="en-US" sz="2800" dirty="0">
                <a:latin typeface="楷体" panose="02010609060101010101" charset="-122"/>
                <a:ea typeface="楷体" panose="02010609060101010101" charset="-122"/>
                <a:cs typeface="楷体" panose="02010609060101010101" charset="-122"/>
              </a:rPr>
              <a:t>年跃居世界第</a:t>
            </a:r>
            <a:r>
              <a:rPr lang="en-US" altLang="zh-CN" sz="2800" dirty="0">
                <a:latin typeface="楷体" panose="02010609060101010101" charset="-122"/>
                <a:ea typeface="楷体" panose="02010609060101010101" charset="-122"/>
                <a:cs typeface="楷体" panose="02010609060101010101" charset="-122"/>
              </a:rPr>
              <a:t>2</a:t>
            </a:r>
            <a:r>
              <a:rPr lang="zh-CN" altLang="en-US" sz="2800" dirty="0">
                <a:latin typeface="楷体" panose="02010609060101010101" charset="-122"/>
                <a:ea typeface="楷体" panose="02010609060101010101" charset="-122"/>
                <a:cs typeface="楷体" panose="02010609060101010101" charset="-122"/>
              </a:rPr>
              <a:t>位，中国人民从温饱迈向全面小康。我国</a:t>
            </a:r>
            <a:r>
              <a:rPr lang="en-US" altLang="zh-CN" sz="2800" dirty="0">
                <a:latin typeface="楷体" panose="02010609060101010101" charset="-122"/>
                <a:ea typeface="楷体" panose="02010609060101010101" charset="-122"/>
                <a:cs typeface="楷体" panose="02010609060101010101" charset="-122"/>
              </a:rPr>
              <a:t>40</a:t>
            </a:r>
            <a:r>
              <a:rPr lang="zh-CN" altLang="en-US" sz="2800" dirty="0">
                <a:latin typeface="楷体" panose="02010609060101010101" charset="-122"/>
                <a:ea typeface="楷体" panose="02010609060101010101" charset="-122"/>
                <a:cs typeface="楷体" panose="02010609060101010101" charset="-122"/>
              </a:rPr>
              <a:t>多年的改革开放，走完了发达国家几百年走过的工业化进程，实现了中国人民千百年来梦寐以求的脱贫夙愿。</a:t>
            </a:r>
          </a:p>
          <a:p>
            <a:r>
              <a:rPr lang="zh-CN" altLang="en-US" dirty="0"/>
              <a:t/>
            </a:r>
            <a:br>
              <a:rPr lang="zh-CN" altLang="en-US" dirty="0"/>
            </a:br>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slow" p14:dur="800" advTm="18859">
        <p:random/>
      </p:transition>
    </mc:Choice>
    <mc:Fallback xmlns="">
      <p:transition spd="slow" advTm="18859">
        <p:random/>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rotWithShape="1">
          <a:blip r:embed="rId3" cstate="print">
            <a:extLst>
              <a:ext uri="{28A0092B-C50C-407E-A947-70E740481C1C}">
                <a14:useLocalDpi xmlns:a14="http://schemas.microsoft.com/office/drawing/2010/main" val="0"/>
              </a:ext>
            </a:extLst>
          </a:blip>
          <a:srcRect r="11111"/>
          <a:stretch>
            <a:fillRect/>
          </a:stretch>
        </p:blipFill>
        <p:spPr>
          <a:xfrm>
            <a:off x="0" y="0"/>
            <a:ext cx="12192000" cy="6858001"/>
          </a:xfrm>
          <a:prstGeom prst="rect">
            <a:avLst/>
          </a:prstGeom>
        </p:spPr>
      </p:pic>
      <p:sp>
        <p:nvSpPr>
          <p:cNvPr id="129028" name="Rectangle 4"/>
          <p:cNvSpPr>
            <a:spLocks noChangeArrowheads="1"/>
          </p:cNvSpPr>
          <p:nvPr/>
        </p:nvSpPr>
        <p:spPr bwMode="auto">
          <a:xfrm>
            <a:off x="1359057" y="599970"/>
            <a:ext cx="4222271" cy="1815882"/>
          </a:xfrm>
          <a:prstGeom prst="rect">
            <a:avLst/>
          </a:prstGeom>
          <a:noFill/>
          <a:ln w="9525">
            <a:noFill/>
            <a:miter lim="800000"/>
          </a:ln>
          <a:effectLst/>
        </p:spPr>
        <p:txBody>
          <a:bodyPr wrap="square">
            <a:spAutoFit/>
          </a:bodyPr>
          <a:lstStyle/>
          <a:p>
            <a:pPr>
              <a:spcBef>
                <a:spcPct val="50000"/>
              </a:spcBef>
            </a:pPr>
            <a:r>
              <a:rPr lang="en-US" altLang="zh-CN" sz="2800" b="1" dirty="0">
                <a:latin typeface="楷体" panose="02010609060101010101" charset="-122"/>
                <a:ea typeface="楷体" panose="02010609060101010101" charset="-122"/>
                <a:cs typeface="楷体" panose="02010609060101010101" charset="-122"/>
              </a:rPr>
              <a:t>1978</a:t>
            </a:r>
            <a:r>
              <a:rPr lang="zh-CN" altLang="en-US" sz="2800" b="1" dirty="0">
                <a:latin typeface="楷体" panose="02010609060101010101" charset="-122"/>
                <a:ea typeface="楷体" panose="02010609060101010101" charset="-122"/>
                <a:cs typeface="楷体" panose="02010609060101010101" charset="-122"/>
              </a:rPr>
              <a:t>年底邓小平在中共中央工作会议上发表</a:t>
            </a:r>
            <a:r>
              <a:rPr lang="en-US" altLang="zh-CN" sz="2800" b="1" dirty="0">
                <a:solidFill>
                  <a:srgbClr val="0000CC"/>
                </a:solidFill>
                <a:latin typeface="楷体" panose="02010609060101010101" charset="-122"/>
                <a:ea typeface="楷体" panose="02010609060101010101" charset="-122"/>
                <a:cs typeface="楷体" panose="02010609060101010101" charset="-122"/>
              </a:rPr>
              <a:t>《</a:t>
            </a:r>
            <a:r>
              <a:rPr lang="zh-CN" altLang="en-US" sz="2800" b="1" dirty="0">
                <a:solidFill>
                  <a:srgbClr val="0000CC"/>
                </a:solidFill>
                <a:latin typeface="楷体" panose="02010609060101010101" charset="-122"/>
                <a:ea typeface="楷体" panose="02010609060101010101" charset="-122"/>
                <a:cs typeface="楷体" panose="02010609060101010101" charset="-122"/>
              </a:rPr>
              <a:t>解放思想，实事求是，团结一致向前看</a:t>
            </a:r>
            <a:r>
              <a:rPr lang="en-US" altLang="zh-CN" sz="2800" b="1" dirty="0">
                <a:solidFill>
                  <a:srgbClr val="0000CC"/>
                </a:solidFill>
                <a:latin typeface="楷体" panose="02010609060101010101" charset="-122"/>
                <a:ea typeface="楷体" panose="02010609060101010101" charset="-122"/>
                <a:cs typeface="楷体" panose="02010609060101010101" charset="-122"/>
              </a:rPr>
              <a:t>》</a:t>
            </a:r>
            <a:r>
              <a:rPr lang="zh-CN" altLang="en-US" sz="2800" b="1" dirty="0">
                <a:latin typeface="楷体" panose="02010609060101010101" charset="-122"/>
                <a:ea typeface="楷体" panose="02010609060101010101" charset="-122"/>
                <a:cs typeface="楷体" panose="02010609060101010101" charset="-122"/>
              </a:rPr>
              <a:t>的讲话。</a:t>
            </a:r>
          </a:p>
        </p:txBody>
      </p:sp>
      <p:pic>
        <p:nvPicPr>
          <p:cNvPr id="129033" name="Picture 9" descr="邓小平1973年"/>
          <p:cNvPicPr>
            <a:picLocks noChangeAspect="1" noChangeArrowheads="1"/>
          </p:cNvPicPr>
          <p:nvPr/>
        </p:nvPicPr>
        <p:blipFill>
          <a:blip r:embed="rId4" cstate="print"/>
          <a:srcRect/>
          <a:stretch>
            <a:fillRect/>
          </a:stretch>
        </p:blipFill>
        <p:spPr bwMode="auto">
          <a:xfrm>
            <a:off x="5943600" y="116632"/>
            <a:ext cx="4038600" cy="3581400"/>
          </a:xfrm>
          <a:prstGeom prst="rect">
            <a:avLst/>
          </a:prstGeom>
          <a:noFill/>
        </p:spPr>
      </p:pic>
      <p:grpSp>
        <p:nvGrpSpPr>
          <p:cNvPr id="9" name="组合 8"/>
          <p:cNvGrpSpPr/>
          <p:nvPr/>
        </p:nvGrpSpPr>
        <p:grpSpPr>
          <a:xfrm>
            <a:off x="1703515" y="3698032"/>
            <a:ext cx="8640957" cy="2794288"/>
            <a:chOff x="214064" y="3465261"/>
            <a:chExt cx="8587680" cy="3156709"/>
          </a:xfrm>
        </p:grpSpPr>
        <p:sp>
          <p:nvSpPr>
            <p:cNvPr id="12" name="AutoShape 7"/>
            <p:cNvSpPr>
              <a:spLocks noChangeArrowheads="1"/>
            </p:cNvSpPr>
            <p:nvPr/>
          </p:nvSpPr>
          <p:spPr bwMode="auto">
            <a:xfrm flipV="1">
              <a:off x="214064" y="3465261"/>
              <a:ext cx="8587680" cy="3129518"/>
            </a:xfrm>
            <a:prstGeom prst="wedgeRoundRectCallout">
              <a:avLst>
                <a:gd name="adj1" fmla="val -5097"/>
                <a:gd name="adj2" fmla="val 100000"/>
                <a:gd name="adj3" fmla="val 16667"/>
              </a:avLst>
            </a:prstGeom>
            <a:solidFill>
              <a:schemeClr val="bg1"/>
            </a:solidFill>
            <a:ln w="9525">
              <a:solidFill>
                <a:schemeClr val="tx1"/>
              </a:solidFill>
              <a:miter lim="800000"/>
            </a:ln>
            <a:effectLst/>
          </p:spPr>
          <p:txBody>
            <a:bodyPr rot="10800000"/>
            <a:lstStyle/>
            <a:p>
              <a:pPr algn="ctr"/>
              <a:endParaRPr lang="zh-CN" altLang="zh-CN" b="1" dirty="0">
                <a:ea typeface="宋体" panose="02010600030101010101" pitchFamily="2" charset="-122"/>
              </a:endParaRPr>
            </a:p>
          </p:txBody>
        </p:sp>
        <p:sp>
          <p:nvSpPr>
            <p:cNvPr id="11" name="矩形 10"/>
            <p:cNvSpPr/>
            <p:nvPr/>
          </p:nvSpPr>
          <p:spPr>
            <a:xfrm>
              <a:off x="383086" y="3597020"/>
              <a:ext cx="8392760" cy="3024950"/>
            </a:xfrm>
            <a:prstGeom prst="rect">
              <a:avLst/>
            </a:prstGeom>
            <a:noFill/>
            <a:ln>
              <a:solidFill>
                <a:schemeClr val="bg1"/>
              </a:solidFill>
            </a:ln>
          </p:spPr>
          <p:txBody>
            <a:bodyPr wrap="square">
              <a:spAutoFit/>
            </a:bodyPr>
            <a:lstStyle/>
            <a:p>
              <a:r>
                <a:rPr lang="zh-CN" altLang="en-US" sz="2800" b="1" dirty="0">
                  <a:latin typeface="楷体" panose="02010609060101010101" charset="-122"/>
                  <a:ea typeface="楷体" panose="02010609060101010101" charset="-122"/>
                </a:rPr>
                <a:t>    一个党，一个国家，一个民族，如果一切从本本出发，思想僵化，迷信盛行，那它就不能前进，它的生机就停止了，就要亡党亡国。</a:t>
              </a:r>
              <a:endParaRPr lang="en-US" altLang="zh-CN" sz="2800" b="1" dirty="0">
                <a:latin typeface="楷体" panose="02010609060101010101" charset="-122"/>
                <a:ea typeface="楷体" panose="02010609060101010101" charset="-122"/>
              </a:endParaRPr>
            </a:p>
            <a:p>
              <a:r>
                <a:rPr lang="zh-CN" altLang="en-US" sz="2800" b="1" dirty="0">
                  <a:latin typeface="楷体" panose="02010609060101010101" charset="-122"/>
                  <a:ea typeface="楷体" panose="02010609060101010101" charset="-122"/>
                </a:rPr>
                <a:t>    只有解放思想，</a:t>
              </a:r>
              <a:r>
                <a:rPr lang="zh-CN" altLang="en-US" sz="2800" b="1" dirty="0">
                  <a:solidFill>
                    <a:srgbClr val="FF0000"/>
                  </a:solidFill>
                  <a:latin typeface="楷体" panose="02010609060101010101" charset="-122"/>
                  <a:ea typeface="楷体" panose="02010609060101010101" charset="-122"/>
                </a:rPr>
                <a:t>坚持实事求是，一切从实际出发，</a:t>
              </a:r>
              <a:r>
                <a:rPr lang="zh-CN" altLang="en-US" sz="2800" b="1" dirty="0">
                  <a:latin typeface="楷体" panose="02010609060101010101" charset="-122"/>
                  <a:ea typeface="楷体" panose="02010609060101010101" charset="-122"/>
                </a:rPr>
                <a:t>理论联系实际，我们的社会主义现代化建设才能顺利进行。</a:t>
              </a:r>
            </a:p>
          </p:txBody>
        </p:sp>
      </p:grpSp>
    </p:spTree>
  </p:cSld>
  <p:clrMapOvr>
    <a:masterClrMapping/>
  </p:clrMapOvr>
  <p:transition spd="slow" advTm="26209">
    <p:split orient="vert"/>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2" cstate="print">
            <a:extLst>
              <a:ext uri="{28A0092B-C50C-407E-A947-70E740481C1C}">
                <a14:useLocalDpi xmlns:a14="http://schemas.microsoft.com/office/drawing/2010/main" val="0"/>
              </a:ext>
            </a:extLst>
          </a:blip>
          <a:srcRect r="11111"/>
          <a:stretch>
            <a:fillRect/>
          </a:stretch>
        </p:blipFill>
        <p:spPr>
          <a:xfrm>
            <a:off x="0" y="0"/>
            <a:ext cx="12192000" cy="6858001"/>
          </a:xfrm>
          <a:prstGeom prst="rect">
            <a:avLst/>
          </a:prstGeom>
        </p:spPr>
      </p:pic>
      <p:sp>
        <p:nvSpPr>
          <p:cNvPr id="2" name="文本框 1"/>
          <p:cNvSpPr txBox="1"/>
          <p:nvPr/>
        </p:nvSpPr>
        <p:spPr>
          <a:xfrm>
            <a:off x="1582615" y="2409092"/>
            <a:ext cx="9548446" cy="584775"/>
          </a:xfrm>
          <a:prstGeom prst="rect">
            <a:avLst/>
          </a:prstGeom>
          <a:noFill/>
        </p:spPr>
        <p:txBody>
          <a:bodyPr wrap="square" rtlCol="0">
            <a:spAutoFit/>
          </a:bodyPr>
          <a:lstStyle/>
          <a:p>
            <a:r>
              <a:rPr lang="zh-CN" altLang="en-US" sz="3200" b="1" dirty="0">
                <a:latin typeface="楷体" panose="02010609060101010101" charset="-122"/>
                <a:ea typeface="楷体" panose="02010609060101010101" charset="-122"/>
                <a:cs typeface="楷体" panose="02010609060101010101" charset="-122"/>
              </a:rPr>
              <a:t>我是人民的儿子</a:t>
            </a:r>
            <a:r>
              <a:rPr lang="en-US" altLang="zh-CN" sz="3200" b="1" dirty="0">
                <a:latin typeface="楷体" panose="02010609060101010101" charset="-122"/>
                <a:ea typeface="楷体" panose="02010609060101010101" charset="-122"/>
                <a:cs typeface="楷体" panose="02010609060101010101" charset="-122"/>
              </a:rPr>
              <a:t>,</a:t>
            </a:r>
            <a:r>
              <a:rPr lang="zh-CN" altLang="en-US" sz="3200" b="1" dirty="0">
                <a:latin typeface="楷体" panose="02010609060101010101" charset="-122"/>
                <a:ea typeface="楷体" panose="02010609060101010101" charset="-122"/>
                <a:cs typeface="楷体" panose="02010609060101010101" charset="-122"/>
              </a:rPr>
              <a:t>我深情地爱着我的祖国和人民</a:t>
            </a:r>
            <a:r>
              <a:rPr lang="en-US" altLang="zh-CN" sz="3200" b="1" dirty="0">
                <a:latin typeface="楷体" panose="02010609060101010101" charset="-122"/>
                <a:ea typeface="楷体" panose="02010609060101010101" charset="-122"/>
                <a:cs typeface="楷体" panose="02010609060101010101" charset="-122"/>
              </a:rPr>
              <a:t>! </a:t>
            </a:r>
            <a:endParaRPr kumimoji="1" lang="zh-CN" altLang="en-US" sz="3200" b="1" dirty="0">
              <a:latin typeface="楷体" panose="02010609060101010101" charset="-122"/>
              <a:ea typeface="楷体" panose="02010609060101010101" charset="-122"/>
              <a:cs typeface="楷体" panose="02010609060101010101" charset="-122"/>
            </a:endParaRPr>
          </a:p>
        </p:txBody>
      </p:sp>
      <p:sp>
        <p:nvSpPr>
          <p:cNvPr id="4" name="文本框 3"/>
          <p:cNvSpPr txBox="1"/>
          <p:nvPr/>
        </p:nvSpPr>
        <p:spPr>
          <a:xfrm>
            <a:off x="8212015" y="3815862"/>
            <a:ext cx="4976447" cy="584775"/>
          </a:xfrm>
          <a:prstGeom prst="rect">
            <a:avLst/>
          </a:prstGeom>
          <a:noFill/>
        </p:spPr>
        <p:txBody>
          <a:bodyPr wrap="square" rtlCol="0">
            <a:spAutoFit/>
          </a:bodyPr>
          <a:lstStyle/>
          <a:p>
            <a:r>
              <a:rPr kumimoji="1" lang="en-US" altLang="zh-CN" sz="3200" b="1" dirty="0" smtClean="0">
                <a:latin typeface="楷体" panose="02010609060101010101" charset="-122"/>
                <a:ea typeface="楷体" panose="02010609060101010101" charset="-122"/>
                <a:cs typeface="楷体" panose="02010609060101010101" charset="-122"/>
              </a:rPr>
              <a:t>——</a:t>
            </a:r>
            <a:r>
              <a:rPr kumimoji="1" lang="zh-CN" altLang="en-US" sz="3200" b="1" dirty="0" smtClean="0">
                <a:latin typeface="楷体" panose="02010609060101010101" charset="-122"/>
                <a:ea typeface="楷体" panose="02010609060101010101" charset="-122"/>
                <a:cs typeface="楷体" panose="02010609060101010101" charset="-122"/>
              </a:rPr>
              <a:t>邓小平</a:t>
            </a:r>
            <a:endParaRPr kumimoji="1" lang="zh-CN" altLang="en-US" sz="3200" b="1" dirty="0">
              <a:latin typeface="楷体" panose="02010609060101010101" charset="-122"/>
              <a:ea typeface="楷体" panose="02010609060101010101" charset="-122"/>
              <a:cs typeface="楷体" panose="02010609060101010101" charset="-122"/>
            </a:endParaRPr>
          </a:p>
        </p:txBody>
      </p:sp>
    </p:spTree>
  </p:cSld>
  <p:clrMapOvr>
    <a:masterClrMapping/>
  </p:clrMapOvr>
  <mc:AlternateContent xmlns:mc="http://schemas.openxmlformats.org/markup-compatibility/2006" xmlns:p14="http://schemas.microsoft.com/office/powerpoint/2010/main">
    <mc:Choice Requires="p14">
      <p:transition spd="slow" p14:dur="800" advTm="2471">
        <p:random/>
      </p:transition>
    </mc:Choice>
    <mc:Fallback xmlns="">
      <p:transition spd="slow" advTm="2471">
        <p:random/>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a:fillRect/>
          </a:stretch>
        </p:blipFill>
        <p:spPr bwMode="auto">
          <a:xfrm>
            <a:off x="430634" y="1556792"/>
            <a:ext cx="4457890" cy="4108867"/>
          </a:xfrm>
          <a:prstGeom prst="rect">
            <a:avLst/>
          </a:prstGeom>
          <a:ln w="38100">
            <a:solidFill>
              <a:schemeClr val="bg1"/>
            </a:solidFill>
            <a:miter lim="800000"/>
            <a:headEnd/>
            <a:tailEnd/>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Lst>
        </p:spPr>
      </p:pic>
      <p:sp>
        <p:nvSpPr>
          <p:cNvPr id="3" name="矩形 2"/>
          <p:cNvSpPr/>
          <p:nvPr/>
        </p:nvSpPr>
        <p:spPr>
          <a:xfrm>
            <a:off x="5222632" y="1320330"/>
            <a:ext cx="6044608" cy="5564600"/>
          </a:xfrm>
          <a:prstGeom prst="rect">
            <a:avLst/>
          </a:prstGeom>
        </p:spPr>
        <p:txBody>
          <a:bodyPr wrap="square">
            <a:spAutoFit/>
          </a:bodyPr>
          <a:lstStyle/>
          <a:p>
            <a:pPr algn="just" hangingPunct="0">
              <a:lnSpc>
                <a:spcPct val="160000"/>
              </a:lnSpc>
              <a:defRPr/>
            </a:pPr>
            <a:r>
              <a:rPr lang="zh-CN" altLang="en-US" b="1" dirty="0">
                <a:solidFill>
                  <a:prstClr val="black"/>
                </a:solidFill>
                <a:latin typeface="微软雅黑" panose="020B0503020204020204" pitchFamily="34" charset="-122"/>
                <a:ea typeface="微软雅黑" panose="020B0503020204020204" pitchFamily="34" charset="-122"/>
              </a:rPr>
              <a:t>　</a:t>
            </a:r>
            <a:r>
              <a:rPr lang="zh-CN" altLang="en-US" sz="2400" b="1" dirty="0">
                <a:solidFill>
                  <a:prstClr val="black"/>
                </a:solidFill>
                <a:latin typeface="楷体" panose="02010609060101010101" charset="-122"/>
                <a:ea typeface="楷体" panose="02010609060101010101" charset="-122"/>
                <a:cs typeface="楷体" panose="02010609060101010101" charset="-122"/>
              </a:rPr>
              <a:t>　</a:t>
            </a:r>
            <a:r>
              <a:rPr lang="zh-CN" altLang="en-US" sz="2400" b="1" dirty="0">
                <a:solidFill>
                  <a:schemeClr val="tx1">
                    <a:lumMod val="85000"/>
                    <a:lumOff val="15000"/>
                  </a:schemeClr>
                </a:solidFill>
                <a:latin typeface="楷体" panose="02010609060101010101" charset="-122"/>
                <a:ea typeface="楷体" panose="02010609060101010101" charset="-122"/>
                <a:cs typeface="楷体" panose="02010609060101010101" charset="-122"/>
              </a:rPr>
              <a:t>我们的现代化建设，必须从中国的实际出发，无论是革命还是建设，都要注意学习和借鉴外国经验。但是，照抄照搬别国经验、别国模式，从来不能得到成功。这方面我们有过不少教训。把马克思主义的普遍真理同我国的具体实际结合起来，</a:t>
            </a:r>
            <a:r>
              <a:rPr lang="zh-CN" altLang="en-US" sz="2400" b="1" dirty="0">
                <a:solidFill>
                  <a:srgbClr val="C00000"/>
                </a:solidFill>
                <a:latin typeface="楷体" panose="02010609060101010101" charset="-122"/>
                <a:ea typeface="楷体" panose="02010609060101010101" charset="-122"/>
                <a:cs typeface="楷体" panose="02010609060101010101" charset="-122"/>
              </a:rPr>
              <a:t>走自己的道路，建设有中国特色的社会主义，</a:t>
            </a:r>
            <a:r>
              <a:rPr lang="zh-CN" altLang="en-US" sz="2400" b="1" dirty="0">
                <a:solidFill>
                  <a:schemeClr val="tx1">
                    <a:lumMod val="85000"/>
                    <a:lumOff val="15000"/>
                  </a:schemeClr>
                </a:solidFill>
                <a:latin typeface="楷体" panose="02010609060101010101" charset="-122"/>
                <a:ea typeface="楷体" panose="02010609060101010101" charset="-122"/>
                <a:cs typeface="楷体" panose="02010609060101010101" charset="-122"/>
              </a:rPr>
              <a:t>这就是我们总结长期历史经验得出的基本结论。</a:t>
            </a:r>
            <a:endParaRPr lang="en-US" altLang="zh-CN" sz="2400" b="1" dirty="0">
              <a:solidFill>
                <a:schemeClr val="tx1">
                  <a:lumMod val="85000"/>
                  <a:lumOff val="15000"/>
                </a:schemeClr>
              </a:solidFill>
              <a:latin typeface="楷体" panose="02010609060101010101" charset="-122"/>
              <a:ea typeface="楷体" panose="02010609060101010101" charset="-122"/>
              <a:cs typeface="楷体" panose="02010609060101010101" charset="-122"/>
            </a:endParaRPr>
          </a:p>
          <a:p>
            <a:pPr algn="r" hangingPunct="0">
              <a:lnSpc>
                <a:spcPct val="120000"/>
              </a:lnSpc>
              <a:spcBef>
                <a:spcPts val="1200"/>
              </a:spcBef>
              <a:defRPr/>
            </a:pP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rPr>
              <a:t>——1982</a:t>
            </a: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rPr>
              <a:t>年</a:t>
            </a: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rPr>
              <a:t>9</a:t>
            </a: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rPr>
              <a:t>月</a:t>
            </a: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rPr>
              <a:t>1</a:t>
            </a: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rPr>
              <a:t>日，邓小平在中国共产党</a:t>
            </a: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rPr>
              <a:t/>
            </a:r>
            <a:b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rPr>
            </a:b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rPr>
              <a:t>第十二次全国代表大会上的开幕词</a:t>
            </a:r>
            <a:endPar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4" name="矩形 3"/>
          <p:cNvSpPr/>
          <p:nvPr/>
        </p:nvSpPr>
        <p:spPr>
          <a:xfrm>
            <a:off x="1068776" y="642047"/>
            <a:ext cx="10198464" cy="400110"/>
          </a:xfrm>
          <a:prstGeom prst="rect">
            <a:avLst/>
          </a:prstGeom>
        </p:spPr>
        <p:txBody>
          <a:bodyPr wrap="square">
            <a:spAutoFit/>
          </a:bodyPr>
          <a:lstStyle/>
          <a:p>
            <a:pPr algn="ctr">
              <a:defRPr/>
            </a:pP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a:t>
            </a:r>
            <a:r>
              <a:rPr lang="zh-CN" altLang="zh-CN" sz="2000" dirty="0">
                <a:solidFill>
                  <a:schemeClr val="tx1">
                    <a:lumMod val="85000"/>
                    <a:lumOff val="15000"/>
                  </a:schemeClr>
                </a:solidFill>
                <a:latin typeface="微软雅黑" panose="020B0503020204020204" pitchFamily="34" charset="-122"/>
                <a:ea typeface="微软雅黑" panose="020B0503020204020204" pitchFamily="34" charset="-122"/>
              </a:rPr>
              <a:t>以邓小平同志为主要代表的中国共产党人</a:t>
            </a:r>
            <a:r>
              <a:rPr lang="zh-CN" altLang="zh-CN" sz="2000" b="1" dirty="0">
                <a:solidFill>
                  <a:srgbClr val="C00000"/>
                </a:solidFill>
                <a:latin typeface="微软雅黑" panose="020B0503020204020204" pitchFamily="34" charset="-122"/>
                <a:ea typeface="微软雅黑" panose="020B0503020204020204" pitchFamily="34" charset="-122"/>
              </a:rPr>
              <a:t>成功开创了中国特色社会主义</a:t>
            </a:r>
          </a:p>
        </p:txBody>
      </p:sp>
      <p:pic>
        <p:nvPicPr>
          <p:cNvPr id="5" name="图片 4"/>
          <p:cNvPicPr>
            <a:picLocks noChangeAspect="1"/>
          </p:cNvPicPr>
          <p:nvPr/>
        </p:nvPicPr>
        <p:blipFill rotWithShape="1">
          <a:blip r:embed="rId3" cstate="print">
            <a:extLst>
              <a:ext uri="{28A0092B-C50C-407E-A947-70E740481C1C}">
                <a14:useLocalDpi xmlns:a14="http://schemas.microsoft.com/office/drawing/2010/main" val="0"/>
              </a:ext>
            </a:extLst>
          </a:blip>
          <a:srcRect r="11111"/>
          <a:stretch>
            <a:fillRect/>
          </a:stretch>
        </p:blipFill>
        <p:spPr>
          <a:xfrm>
            <a:off x="0" y="0"/>
            <a:ext cx="12192000" cy="6858001"/>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advTm="26636">
        <p:fade/>
      </p:transition>
    </mc:Choice>
    <mc:Fallback xmlns="">
      <p:transition spd="med" advTm="26636">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rotWithShape="1">
          <a:blip r:embed="rId4" cstate="print">
            <a:extLst>
              <a:ext uri="{28A0092B-C50C-407E-A947-70E740481C1C}">
                <a14:useLocalDpi xmlns:a14="http://schemas.microsoft.com/office/drawing/2010/main" val="0"/>
              </a:ext>
            </a:extLst>
          </a:blip>
          <a:srcRect r="11111"/>
          <a:stretch>
            <a:fillRect/>
          </a:stretch>
        </p:blipFill>
        <p:spPr>
          <a:xfrm>
            <a:off x="20" y="10"/>
            <a:ext cx="12192000" cy="6858001"/>
          </a:xfrm>
          <a:prstGeom prst="rect">
            <a:avLst/>
          </a:prstGeom>
        </p:spPr>
      </p:pic>
      <p:sp>
        <p:nvSpPr>
          <p:cNvPr id="6" name="矩形 5"/>
          <p:cNvSpPr/>
          <p:nvPr/>
        </p:nvSpPr>
        <p:spPr>
          <a:xfrm>
            <a:off x="6596271" y="5163016"/>
            <a:ext cx="4674704" cy="830997"/>
          </a:xfrm>
          <a:prstGeom prst="rect">
            <a:avLst/>
          </a:prstGeom>
        </p:spPr>
        <p:txBody>
          <a:bodyPr wrap="square">
            <a:spAutoFit/>
          </a:bodyPr>
          <a:lstStyle/>
          <a:p>
            <a:r>
              <a:rPr lang="en-US" altLang="zh-CN" sz="2400" b="1" dirty="0" smtClean="0">
                <a:latin typeface="仿宋" panose="02010609060101010101" charset="-122"/>
                <a:ea typeface="仿宋" panose="02010609060101010101" charset="-122"/>
              </a:rPr>
              <a:t>2017</a:t>
            </a:r>
            <a:r>
              <a:rPr lang="zh-CN" altLang="en-US" sz="2400" b="1" dirty="0" smtClean="0">
                <a:latin typeface="仿宋" panose="02010609060101010101" charset="-122"/>
                <a:ea typeface="仿宋" panose="02010609060101010101" charset="-122"/>
              </a:rPr>
              <a:t>年</a:t>
            </a:r>
            <a:r>
              <a:rPr lang="en-US" altLang="zh-CN" sz="2400" b="1" dirty="0" smtClean="0">
                <a:latin typeface="仿宋" panose="02010609060101010101" charset="-122"/>
                <a:ea typeface="仿宋" panose="02010609060101010101" charset="-122"/>
              </a:rPr>
              <a:t>10</a:t>
            </a:r>
            <a:r>
              <a:rPr lang="zh-CN" altLang="en-US" sz="2400" b="1" dirty="0" smtClean="0">
                <a:latin typeface="仿宋" panose="02010609060101010101" charset="-122"/>
                <a:ea typeface="仿宋" panose="02010609060101010101" charset="-122"/>
              </a:rPr>
              <a:t>月</a:t>
            </a:r>
            <a:r>
              <a:rPr lang="en-US" altLang="zh-CN" sz="2400" b="1" dirty="0" smtClean="0">
                <a:latin typeface="仿宋" panose="02010609060101010101" charset="-122"/>
                <a:ea typeface="仿宋" panose="02010609060101010101" charset="-122"/>
              </a:rPr>
              <a:t>18</a:t>
            </a:r>
            <a:r>
              <a:rPr lang="zh-CN" altLang="en-US" sz="2400" b="1" dirty="0" smtClean="0">
                <a:latin typeface="仿宋" panose="02010609060101010101" charset="-122"/>
                <a:ea typeface="仿宋" panose="02010609060101010101" charset="-122"/>
              </a:rPr>
              <a:t>日，习近平在党的十九大上作报告</a:t>
            </a:r>
            <a:endParaRPr lang="zh-CN" altLang="en-US" sz="2400" b="1" dirty="0">
              <a:latin typeface="仿宋" panose="02010609060101010101" charset="-122"/>
              <a:ea typeface="仿宋" panose="02010609060101010101" charset="-122"/>
            </a:endParaRPr>
          </a:p>
        </p:txBody>
      </p:sp>
      <p:sp>
        <p:nvSpPr>
          <p:cNvPr id="8" name="内容占位符 2"/>
          <p:cNvSpPr txBox="1">
            <a:spLocks noGrp="1"/>
          </p:cNvSpPr>
          <p:nvPr>
            <p:ph idx="1"/>
          </p:nvPr>
        </p:nvSpPr>
        <p:spPr>
          <a:xfrm>
            <a:off x="672617" y="2037764"/>
            <a:ext cx="5923654" cy="419548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571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zh-CN" altLang="en-US" sz="4000" b="1" dirty="0" smtClean="0">
                <a:latin typeface="仿宋" panose="02010609060101010101" charset="-122"/>
                <a:ea typeface="仿宋" panose="02010609060101010101" charset="-122"/>
              </a:rPr>
              <a:t>经过长期努力，中国特色社会主义进入了新时代，这是我国发展新的历史定位。</a:t>
            </a:r>
            <a:endParaRPr lang="en-US" altLang="zh-CN" sz="4000" b="1" dirty="0" smtClean="0">
              <a:latin typeface="仿宋" panose="02010609060101010101" charset="-122"/>
              <a:ea typeface="仿宋" panose="02010609060101010101" charset="-122"/>
            </a:endParaRPr>
          </a:p>
          <a:p>
            <a:r>
              <a:rPr lang="en-US" altLang="zh-CN" sz="4000" b="1" dirty="0" smtClean="0">
                <a:latin typeface="仿宋" panose="02010609060101010101" charset="-122"/>
                <a:ea typeface="仿宋" panose="02010609060101010101" charset="-122"/>
              </a:rPr>
              <a:t>          ——</a:t>
            </a:r>
            <a:r>
              <a:rPr lang="zh-CN" altLang="en-US" sz="4000" b="1" dirty="0" smtClean="0">
                <a:latin typeface="仿宋" panose="02010609060101010101" charset="-122"/>
                <a:ea typeface="仿宋" panose="02010609060101010101" charset="-122"/>
              </a:rPr>
              <a:t>习近平</a:t>
            </a:r>
            <a:endParaRPr lang="zh-CN" altLang="en-US" sz="4000" b="1" dirty="0">
              <a:latin typeface="仿宋" panose="02010609060101010101" charset="-122"/>
              <a:ea typeface="仿宋" panose="02010609060101010101" charset="-122"/>
            </a:endParaRPr>
          </a:p>
        </p:txBody>
      </p:sp>
      <p:pic>
        <p:nvPicPr>
          <p:cNvPr id="2050" name="Picture 2" descr="https://timgsa.baidu.com/timg?image&amp;quality=80&amp;size=b9999_10000&amp;sec=1537783097115&amp;di=e2a34bedc6666d2dc9dc48fa62315026&amp;imgtype=0&amp;src=http%3A%2F%2Fwww.cnr.cn%2Fchina%2Fwjfwz%2Fjdt%2F20171019%2FW020171019553437622725.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722165" y="2098933"/>
            <a:ext cx="4468577" cy="3074022"/>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1"/>
          <p:cNvSpPr txBox="1"/>
          <p:nvPr/>
        </p:nvSpPr>
        <p:spPr>
          <a:xfrm>
            <a:off x="806694" y="498963"/>
            <a:ext cx="9706708" cy="646331"/>
          </a:xfrm>
          <a:prstGeom prst="rect">
            <a:avLst/>
          </a:prstGeom>
          <a:noFill/>
        </p:spPr>
        <p:txBody>
          <a:bodyPr wrap="square" rtlCol="0">
            <a:spAutoFit/>
          </a:bodyPr>
          <a:lstStyle/>
          <a:p>
            <a:r>
              <a:rPr kumimoji="1" lang="zh-CN" altLang="en-US" sz="3600" dirty="0" smtClean="0">
                <a:latin typeface="楷体" panose="02010609060101010101" charset="-122"/>
                <a:ea typeface="楷体" panose="02010609060101010101" charset="-122"/>
                <a:cs typeface="楷体" panose="02010609060101010101" charset="-122"/>
              </a:rPr>
              <a:t>三、中国共产党领导中国人民强起来</a:t>
            </a:r>
            <a:endParaRPr kumimoji="1" lang="zh-CN" altLang="en-US" sz="3600" dirty="0">
              <a:latin typeface="楷体" panose="02010609060101010101" charset="-122"/>
              <a:ea typeface="楷体" panose="02010609060101010101" charset="-122"/>
              <a:cs typeface="楷体" panose="02010609060101010101" charset="-122"/>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800" advTm="27204">
        <p:random/>
      </p:transition>
    </mc:Choice>
    <mc:Fallback xmlns="">
      <p:transition spd="slow" advTm="27204">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编号占位符 3"/>
          <p:cNvSpPr>
            <a:spLocks noGrp="1"/>
          </p:cNvSpPr>
          <p:nvPr>
            <p:ph type="sldNum" sz="quarter" idx="12"/>
          </p:nvPr>
        </p:nvSpPr>
        <p:spPr/>
        <p:txBody>
          <a:bodyPr/>
          <a:lstStyle/>
          <a:p>
            <a:fld id="{4FAB73BC-B049-4115-A692-8D63A059BFB8}" type="slidenum">
              <a:rPr lang="en-US" smtClean="0"/>
              <a:pPr/>
              <a:t>26</a:t>
            </a:fld>
            <a:endParaRPr lang="en-US"/>
          </a:p>
        </p:txBody>
      </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300" y="0"/>
            <a:ext cx="11836908" cy="6661217"/>
          </a:xfrm>
          <a:prstGeom prst="rect">
            <a:avLst/>
          </a:prstGeom>
        </p:spPr>
      </p:pic>
      <p:cxnSp>
        <p:nvCxnSpPr>
          <p:cNvPr id="3" name="直线连接符 2"/>
          <p:cNvCxnSpPr/>
          <p:nvPr/>
        </p:nvCxnSpPr>
        <p:spPr>
          <a:xfrm flipV="1">
            <a:off x="8458200" y="4257675"/>
            <a:ext cx="1414463" cy="14288"/>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443835" y="6137997"/>
            <a:ext cx="10867293" cy="523220"/>
          </a:xfrm>
          <a:prstGeom prst="rect">
            <a:avLst/>
          </a:prstGeom>
          <a:noFill/>
        </p:spPr>
        <p:txBody>
          <a:bodyPr wrap="square" rtlCol="0">
            <a:spAutoFit/>
          </a:bodyPr>
          <a:lstStyle/>
          <a:p>
            <a:r>
              <a:rPr kumimoji="1" lang="zh-CN" altLang="en-US" sz="2800" dirty="0" smtClean="0">
                <a:latin typeface="楷体" panose="02010609060101010101" charset="-122"/>
                <a:ea typeface="楷体" panose="02010609060101010101" charset="-122"/>
                <a:cs typeface="楷体" panose="02010609060101010101" charset="-122"/>
              </a:rPr>
              <a:t>结合</a:t>
            </a:r>
            <a:r>
              <a:rPr kumimoji="1" lang="zh-CN" altLang="en-US" sz="2800" dirty="0">
                <a:latin typeface="楷体" panose="02010609060101010101" charset="-122"/>
                <a:ea typeface="楷体" panose="02010609060101010101" charset="-122"/>
                <a:cs typeface="楷体" panose="02010609060101010101" charset="-122"/>
              </a:rPr>
              <a:t>生活，说说人民美好生活需要的具体</a:t>
            </a:r>
            <a:r>
              <a:rPr kumimoji="1" lang="zh-CN" altLang="en-US" sz="2800" dirty="0" smtClean="0">
                <a:latin typeface="楷体" panose="02010609060101010101" charset="-122"/>
                <a:ea typeface="楷体" panose="02010609060101010101" charset="-122"/>
                <a:cs typeface="楷体" panose="02010609060101010101" charset="-122"/>
              </a:rPr>
              <a:t>内容？</a:t>
            </a:r>
            <a:endParaRPr kumimoji="1" lang="zh-CN" altLang="en-US" sz="2800" dirty="0">
              <a:latin typeface="楷体" panose="02010609060101010101" charset="-122"/>
              <a:ea typeface="楷体" panose="02010609060101010101" charset="-122"/>
              <a:cs typeface="楷体" panose="02010609060101010101" charset="-122"/>
            </a:endParaRPr>
          </a:p>
        </p:txBody>
      </p:sp>
      <p:sp>
        <p:nvSpPr>
          <p:cNvPr id="6" name="文本框 5">
            <a:hlinkClick r:id="" action="ppaction://hlinkshowjump?jump=nextslide"/>
          </p:cNvPr>
          <p:cNvSpPr txBox="1"/>
          <p:nvPr/>
        </p:nvSpPr>
        <p:spPr>
          <a:xfrm>
            <a:off x="443835" y="5614777"/>
            <a:ext cx="5822054" cy="523220"/>
          </a:xfrm>
          <a:prstGeom prst="rect">
            <a:avLst/>
          </a:prstGeom>
          <a:noFill/>
        </p:spPr>
        <p:txBody>
          <a:bodyPr wrap="square" rtlCol="0">
            <a:spAutoFit/>
          </a:bodyPr>
          <a:lstStyle/>
          <a:p>
            <a:r>
              <a:rPr kumimoji="1" lang="zh-CN" altLang="en-US" sz="2800" dirty="0">
                <a:latin typeface="楷体" panose="02010609060101010101" charset="-122"/>
                <a:ea typeface="楷体" panose="02010609060101010101" charset="-122"/>
                <a:cs typeface="楷体" panose="02010609060101010101" charset="-122"/>
              </a:rPr>
              <a:t>思考我国社会主要矛盾变化的原因？</a:t>
            </a:r>
            <a:endParaRPr kumimoji="1" lang="en-US" altLang="zh-CN" sz="2800" dirty="0">
              <a:latin typeface="楷体" panose="02010609060101010101" charset="-122"/>
              <a:ea typeface="楷体" panose="02010609060101010101" charset="-122"/>
              <a:cs typeface="楷体" panose="02010609060101010101" charset="-122"/>
            </a:endParaRPr>
          </a:p>
        </p:txBody>
      </p:sp>
    </p:spTree>
  </p:cSld>
  <p:clrMapOvr>
    <a:masterClrMapping/>
  </p:clrMapOvr>
  <mc:AlternateContent xmlns:mc="http://schemas.openxmlformats.org/markup-compatibility/2006" xmlns:p14="http://schemas.microsoft.com/office/powerpoint/2010/main">
    <mc:Choice Requires="p14">
      <p:transition spd="slow" p14:dur="800" advTm="43503">
        <p:random/>
      </p:transition>
    </mc:Choice>
    <mc:Fallback xmlns="">
      <p:transition spd="slow" advTm="43503">
        <p:random/>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2" cstate="print">
            <a:extLst>
              <a:ext uri="{28A0092B-C50C-407E-A947-70E740481C1C}">
                <a14:useLocalDpi xmlns:a14="http://schemas.microsoft.com/office/drawing/2010/main" val="0"/>
              </a:ext>
            </a:extLst>
          </a:blip>
          <a:srcRect r="11111"/>
          <a:stretch>
            <a:fillRect/>
          </a:stretch>
        </p:blipFill>
        <p:spPr>
          <a:xfrm>
            <a:off x="20" y="10"/>
            <a:ext cx="12192000" cy="6858001"/>
          </a:xfrm>
          <a:prstGeom prst="rect">
            <a:avLst/>
          </a:prstGeom>
        </p:spPr>
      </p:pic>
      <p:sp>
        <p:nvSpPr>
          <p:cNvPr id="6" name="文本框 5"/>
          <p:cNvSpPr txBox="1"/>
          <p:nvPr/>
        </p:nvSpPr>
        <p:spPr>
          <a:xfrm>
            <a:off x="959370" y="974361"/>
            <a:ext cx="9533745" cy="5091202"/>
          </a:xfrm>
          <a:prstGeom prst="rect">
            <a:avLst/>
          </a:prstGeom>
          <a:noFill/>
        </p:spPr>
        <p:txBody>
          <a:bodyPr wrap="square" rtlCol="0">
            <a:spAutoFit/>
          </a:bodyPr>
          <a:lstStyle/>
          <a:p>
            <a:pPr marL="342900" indent="-342900">
              <a:lnSpc>
                <a:spcPct val="114000"/>
              </a:lnSpc>
              <a:buFont typeface="Wingdings" panose="05000000000000000000" pitchFamily="2" charset="2"/>
              <a:buChar char="Ø"/>
            </a:pPr>
            <a:r>
              <a:rPr lang="zh-CN" altLang="en-US" sz="2400" dirty="0">
                <a:latin typeface="楷体" panose="02010609060101010101" charset="-122"/>
                <a:ea typeface="楷体" panose="02010609060101010101" charset="-122"/>
                <a:cs typeface="楷体" panose="02010609060101010101" charset="-122"/>
              </a:rPr>
              <a:t>新时代，我国社会主要矛盾的变化是关系全局的历史性变化，深刻反映了我国社会生产和社会需求的新特点，是</a:t>
            </a:r>
            <a:r>
              <a:rPr lang="zh-CN" altLang="en-US" sz="2400" dirty="0">
                <a:solidFill>
                  <a:srgbClr val="C00000"/>
                </a:solidFill>
                <a:latin typeface="楷体" panose="02010609060101010101" charset="-122"/>
                <a:ea typeface="楷体" panose="02010609060101010101" charset="-122"/>
                <a:cs typeface="楷体" panose="02010609060101010101" charset="-122"/>
              </a:rPr>
              <a:t>由我国现阶段的客观实际决定的</a:t>
            </a:r>
            <a:r>
              <a:rPr lang="zh-CN" altLang="en-US" sz="2400" dirty="0" smtClean="0">
                <a:latin typeface="楷体" panose="02010609060101010101" charset="-122"/>
                <a:ea typeface="楷体" panose="02010609060101010101" charset="-122"/>
                <a:cs typeface="楷体" panose="02010609060101010101" charset="-122"/>
              </a:rPr>
              <a:t>。</a:t>
            </a:r>
            <a:endParaRPr lang="en-US" altLang="zh-CN" sz="2400" dirty="0" smtClean="0">
              <a:latin typeface="楷体" panose="02010609060101010101" charset="-122"/>
              <a:ea typeface="楷体" panose="02010609060101010101" charset="-122"/>
              <a:cs typeface="楷体" panose="02010609060101010101" charset="-122"/>
            </a:endParaRPr>
          </a:p>
          <a:p>
            <a:pPr marL="342900" indent="-342900">
              <a:lnSpc>
                <a:spcPct val="114000"/>
              </a:lnSpc>
              <a:buFont typeface="Wingdings" panose="05000000000000000000" pitchFamily="2" charset="2"/>
              <a:buChar char="Ø"/>
            </a:pPr>
            <a:r>
              <a:rPr lang="zh-CN" altLang="en-US" sz="2400" dirty="0" smtClean="0">
                <a:latin typeface="楷体" panose="02010609060101010101" charset="-122"/>
                <a:ea typeface="楷体" panose="02010609060101010101" charset="-122"/>
                <a:cs typeface="楷体" panose="02010609060101010101" charset="-122"/>
              </a:rPr>
              <a:t>一</a:t>
            </a:r>
            <a:r>
              <a:rPr lang="zh-CN" altLang="en-US" sz="2400" dirty="0">
                <a:latin typeface="楷体" panose="02010609060101010101" charset="-122"/>
                <a:ea typeface="楷体" panose="02010609060101010101" charset="-122"/>
                <a:cs typeface="楷体" panose="02010609060101010101" charset="-122"/>
              </a:rPr>
              <a:t>是我国社会生产力水平总体上显著提高、社会生产能力在很多方面进入世界前列。长期所处的短缺经济和供给不足状况已经发生根本性转变，再讲落后的社会生产已经不符合实际</a:t>
            </a:r>
            <a:r>
              <a:rPr lang="zh-CN" altLang="en-US" sz="2400" dirty="0" smtClean="0">
                <a:latin typeface="楷体" panose="02010609060101010101" charset="-122"/>
                <a:ea typeface="楷体" panose="02010609060101010101" charset="-122"/>
                <a:cs typeface="楷体" panose="02010609060101010101" charset="-122"/>
              </a:rPr>
              <a:t>。</a:t>
            </a:r>
            <a:endParaRPr lang="en-US" altLang="zh-CN" sz="2400" dirty="0" smtClean="0">
              <a:latin typeface="楷体" panose="02010609060101010101" charset="-122"/>
              <a:ea typeface="楷体" panose="02010609060101010101" charset="-122"/>
              <a:cs typeface="楷体" panose="02010609060101010101" charset="-122"/>
            </a:endParaRPr>
          </a:p>
          <a:p>
            <a:pPr marL="342900" indent="-342900">
              <a:lnSpc>
                <a:spcPct val="114000"/>
              </a:lnSpc>
              <a:buFont typeface="Wingdings" panose="05000000000000000000" pitchFamily="2" charset="2"/>
              <a:buChar char="Ø"/>
            </a:pPr>
            <a:r>
              <a:rPr lang="zh-CN" altLang="en-US" sz="2400" dirty="0" smtClean="0">
                <a:latin typeface="楷体" panose="02010609060101010101" charset="-122"/>
                <a:ea typeface="楷体" panose="02010609060101010101" charset="-122"/>
                <a:cs typeface="楷体" panose="02010609060101010101" charset="-122"/>
              </a:rPr>
              <a:t>二</a:t>
            </a:r>
            <a:r>
              <a:rPr lang="zh-CN" altLang="en-US" sz="2400" dirty="0">
                <a:latin typeface="楷体" panose="02010609060101010101" charset="-122"/>
                <a:ea typeface="楷体" panose="02010609060101010101" charset="-122"/>
                <a:cs typeface="楷体" panose="02010609060101010101" charset="-122"/>
              </a:rPr>
              <a:t>是人民生活水平显著提高，对美好生活的向往更加强烈，不仅对物质文化生活提出了更高要求，而且在民主、法治、公平、正义、安全、环境等方面的要求日益增长，只讲物质文化需要已经不能真实全面地反映人民群众的愿望和要求。影响满足人民美好生活需要的因素很多，但主要是发展不平衡、不充分问题，其他问题归根到底都是由此造成或派生的。</a:t>
            </a:r>
          </a:p>
        </p:txBody>
      </p:sp>
    </p:spTree>
  </p:cSld>
  <p:clrMapOvr>
    <a:masterClrMapping/>
  </p:clrMapOvr>
  <mc:AlternateContent xmlns:mc="http://schemas.openxmlformats.org/markup-compatibility/2006" xmlns:p14="http://schemas.microsoft.com/office/powerpoint/2010/main">
    <mc:Choice Requires="p14">
      <p:transition spd="slow" p14:dur="800" advTm="57772">
        <p:random/>
      </p:transition>
    </mc:Choice>
    <mc:Fallback xmlns="">
      <p:transition spd="slow" advTm="57772">
        <p:random/>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66366" y="1191487"/>
            <a:ext cx="7646645" cy="5100253"/>
          </a:xfrm>
          <a:prstGeom prst="rect">
            <a:avLst/>
          </a:prstGeom>
        </p:spPr>
      </p:pic>
      <p:pic>
        <p:nvPicPr>
          <p:cNvPr id="10" name="图片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77772" y="1207338"/>
            <a:ext cx="7623834" cy="5085038"/>
          </a:xfrm>
          <a:prstGeom prst="rect">
            <a:avLst/>
          </a:prstGeom>
        </p:spPr>
      </p:pic>
      <p:pic>
        <p:nvPicPr>
          <p:cNvPr id="19" name="图片 18"/>
          <p:cNvPicPr>
            <a:picLocks noChangeAspect="1"/>
          </p:cNvPicPr>
          <p:nvPr/>
        </p:nvPicPr>
        <p:blipFill rotWithShape="1">
          <a:blip r:embed="rId5" cstate="print"/>
          <a:srcRect l="10700" b="5500"/>
          <a:stretch>
            <a:fillRect/>
          </a:stretch>
        </p:blipFill>
        <p:spPr>
          <a:xfrm>
            <a:off x="4100795" y="1200544"/>
            <a:ext cx="7696879" cy="5102971"/>
          </a:xfrm>
          <a:prstGeom prst="rect">
            <a:avLst/>
          </a:prstGeom>
        </p:spPr>
      </p:pic>
      <p:pic>
        <p:nvPicPr>
          <p:cNvPr id="8" name="图片 7"/>
          <p:cNvPicPr>
            <a:picLocks noChangeAspect="1"/>
          </p:cNvPicPr>
          <p:nvPr/>
        </p:nvPicPr>
        <p:blipFill>
          <a:blip r:embed="rId6" cstate="print"/>
          <a:stretch>
            <a:fillRect/>
          </a:stretch>
        </p:blipFill>
        <p:spPr>
          <a:xfrm>
            <a:off x="4097210" y="1208359"/>
            <a:ext cx="7705191" cy="5100253"/>
          </a:xfrm>
          <a:prstGeom prst="rect">
            <a:avLst/>
          </a:prstGeom>
        </p:spPr>
      </p:pic>
      <p:pic>
        <p:nvPicPr>
          <p:cNvPr id="2" name="图片 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073648" y="1204764"/>
            <a:ext cx="7669102" cy="5100253"/>
          </a:xfrm>
          <a:prstGeom prst="rect">
            <a:avLst/>
          </a:prstGeom>
        </p:spPr>
      </p:pic>
      <p:pic>
        <p:nvPicPr>
          <p:cNvPr id="3" name="图片 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158205" y="1209841"/>
            <a:ext cx="7646645" cy="5100253"/>
          </a:xfrm>
          <a:prstGeom prst="rect">
            <a:avLst/>
          </a:prstGeom>
        </p:spPr>
      </p:pic>
      <p:pic>
        <p:nvPicPr>
          <p:cNvPr id="6" name="图片 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123252" y="1207338"/>
            <a:ext cx="7646645" cy="5100253"/>
          </a:xfrm>
          <a:prstGeom prst="rect">
            <a:avLst/>
          </a:prstGeom>
        </p:spPr>
      </p:pic>
      <p:pic>
        <p:nvPicPr>
          <p:cNvPr id="7" name="图片 6"/>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135857" y="1212882"/>
            <a:ext cx="7646645" cy="5100253"/>
          </a:xfrm>
          <a:prstGeom prst="rect">
            <a:avLst/>
          </a:prstGeom>
        </p:spPr>
      </p:pic>
      <p:sp>
        <p:nvSpPr>
          <p:cNvPr id="5" name="矩形 4"/>
          <p:cNvSpPr/>
          <p:nvPr/>
        </p:nvSpPr>
        <p:spPr>
          <a:xfrm>
            <a:off x="1760040" y="494984"/>
            <a:ext cx="8690774" cy="646331"/>
          </a:xfrm>
          <a:prstGeom prst="rect">
            <a:avLst/>
          </a:prstGeom>
        </p:spPr>
        <p:txBody>
          <a:bodyPr wrap="square">
            <a:spAutoFit/>
          </a:bodyPr>
          <a:lstStyle/>
          <a:p>
            <a:pPr algn="ctr">
              <a:lnSpc>
                <a:spcPct val="150000"/>
              </a:lnSpc>
            </a:pPr>
            <a:r>
              <a:rPr lang="zh-CN" altLang="en-US" b="1" dirty="0">
                <a:solidFill>
                  <a:schemeClr val="tx1">
                    <a:lumMod val="85000"/>
                    <a:lumOff val="15000"/>
                  </a:schemeClr>
                </a:solidFill>
                <a:latin typeface="微软雅黑" panose="020B0503020204020204" pitchFamily="34" charset="-122"/>
                <a:ea typeface="微软雅黑" panose="020B0503020204020204" pitchFamily="34" charset="-122"/>
              </a:rPr>
              <a:t>人民群众的期盼</a:t>
            </a:r>
          </a:p>
        </p:txBody>
      </p:sp>
      <p:sp>
        <p:nvSpPr>
          <p:cNvPr id="67" name="矩形 66"/>
          <p:cNvSpPr/>
          <p:nvPr/>
        </p:nvSpPr>
        <p:spPr>
          <a:xfrm>
            <a:off x="593993" y="3851062"/>
            <a:ext cx="3352200" cy="461665"/>
          </a:xfrm>
          <a:prstGeom prst="rect">
            <a:avLst/>
          </a:prstGeom>
        </p:spPr>
        <p:txBody>
          <a:bodyPr wrap="none">
            <a:spAutoFit/>
          </a:bodyPr>
          <a:lstStyle/>
          <a:p>
            <a:pPr marL="342900" indent="-342900" algn="ctr" defTabSz="1172210">
              <a:lnSpc>
                <a:spcPct val="120000"/>
              </a:lnSpc>
              <a:buClr>
                <a:srgbClr val="C00000"/>
              </a:buClr>
              <a:buSzPct val="80000"/>
              <a:buFont typeface="Wingdings" panose="05000000000000000000" pitchFamily="2" charset="2"/>
              <a:buChar char="u"/>
            </a:pPr>
            <a:r>
              <a:rPr lang="zh-CN" altLang="en-US" sz="2000" b="1" kern="0" dirty="0">
                <a:solidFill>
                  <a:srgbClr val="C00000"/>
                </a:solidFill>
                <a:latin typeface="微软雅黑" panose="020B0503020204020204" pitchFamily="34" charset="-122"/>
                <a:ea typeface="微软雅黑" panose="020B0503020204020204" pitchFamily="34" charset="-122"/>
              </a:rPr>
              <a:t>更高水平</a:t>
            </a:r>
            <a:r>
              <a:rPr lang="zh-CN" altLang="en-US" sz="2000" kern="0" dirty="0">
                <a:solidFill>
                  <a:schemeClr val="tx1">
                    <a:lumMod val="85000"/>
                    <a:lumOff val="15000"/>
                  </a:schemeClr>
                </a:solidFill>
                <a:latin typeface="微软雅黑" panose="020B0503020204020204" pitchFamily="34" charset="-122"/>
                <a:ea typeface="微软雅黑" panose="020B0503020204020204" pitchFamily="34" charset="-122"/>
              </a:rPr>
              <a:t>的医疗卫生服务</a:t>
            </a:r>
          </a:p>
        </p:txBody>
      </p:sp>
      <p:sp>
        <p:nvSpPr>
          <p:cNvPr id="72" name="矩形 71"/>
          <p:cNvSpPr/>
          <p:nvPr/>
        </p:nvSpPr>
        <p:spPr>
          <a:xfrm>
            <a:off x="593993" y="4510734"/>
            <a:ext cx="2582758" cy="461665"/>
          </a:xfrm>
          <a:prstGeom prst="rect">
            <a:avLst/>
          </a:prstGeom>
        </p:spPr>
        <p:txBody>
          <a:bodyPr wrap="none">
            <a:spAutoFit/>
          </a:bodyPr>
          <a:lstStyle/>
          <a:p>
            <a:pPr marL="342900" indent="-342900" algn="ctr" defTabSz="1172210">
              <a:lnSpc>
                <a:spcPct val="120000"/>
              </a:lnSpc>
              <a:buClr>
                <a:srgbClr val="C00000"/>
              </a:buClr>
              <a:buSzPct val="80000"/>
              <a:buFont typeface="Wingdings" panose="05000000000000000000" pitchFamily="2" charset="2"/>
              <a:buChar char="u"/>
            </a:pPr>
            <a:r>
              <a:rPr lang="zh-CN" altLang="en-US" sz="2000" b="1" kern="0" dirty="0">
                <a:solidFill>
                  <a:srgbClr val="C00000"/>
                </a:solidFill>
                <a:latin typeface="微软雅黑" panose="020B0503020204020204" pitchFamily="34" charset="-122"/>
                <a:ea typeface="微软雅黑" panose="020B0503020204020204" pitchFamily="34" charset="-122"/>
              </a:rPr>
              <a:t>更舒适</a:t>
            </a:r>
            <a:r>
              <a:rPr lang="zh-CN" altLang="en-US" sz="2000" kern="0" dirty="0">
                <a:solidFill>
                  <a:schemeClr val="tx1">
                    <a:lumMod val="85000"/>
                    <a:lumOff val="15000"/>
                  </a:schemeClr>
                </a:solidFill>
                <a:latin typeface="微软雅黑" panose="020B0503020204020204" pitchFamily="34" charset="-122"/>
                <a:ea typeface="微软雅黑" panose="020B0503020204020204" pitchFamily="34" charset="-122"/>
              </a:rPr>
              <a:t>的居住条件</a:t>
            </a:r>
          </a:p>
        </p:txBody>
      </p:sp>
      <p:sp>
        <p:nvSpPr>
          <p:cNvPr id="75" name="矩形 74"/>
          <p:cNvSpPr/>
          <p:nvPr/>
        </p:nvSpPr>
        <p:spPr>
          <a:xfrm>
            <a:off x="593993" y="5170406"/>
            <a:ext cx="2069797" cy="461665"/>
          </a:xfrm>
          <a:prstGeom prst="rect">
            <a:avLst/>
          </a:prstGeom>
        </p:spPr>
        <p:txBody>
          <a:bodyPr wrap="none">
            <a:spAutoFit/>
          </a:bodyPr>
          <a:lstStyle/>
          <a:p>
            <a:pPr marL="342900" indent="-342900" algn="ctr" defTabSz="1172210">
              <a:lnSpc>
                <a:spcPct val="120000"/>
              </a:lnSpc>
              <a:buClr>
                <a:srgbClr val="C00000"/>
              </a:buClr>
              <a:buSzPct val="80000"/>
              <a:buFont typeface="Wingdings" panose="05000000000000000000" pitchFamily="2" charset="2"/>
              <a:buChar char="u"/>
            </a:pPr>
            <a:r>
              <a:rPr lang="zh-CN" altLang="en-US" sz="2000" b="1" kern="0" dirty="0">
                <a:solidFill>
                  <a:srgbClr val="C00000"/>
                </a:solidFill>
                <a:latin typeface="微软雅黑" panose="020B0503020204020204" pitchFamily="34" charset="-122"/>
                <a:ea typeface="微软雅黑" panose="020B0503020204020204" pitchFamily="34" charset="-122"/>
              </a:rPr>
              <a:t>更优美</a:t>
            </a:r>
            <a:r>
              <a:rPr lang="zh-CN" altLang="en-US" sz="2000" kern="0" dirty="0">
                <a:solidFill>
                  <a:schemeClr val="tx1">
                    <a:lumMod val="85000"/>
                    <a:lumOff val="15000"/>
                  </a:schemeClr>
                </a:solidFill>
                <a:latin typeface="微软雅黑" panose="020B0503020204020204" pitchFamily="34" charset="-122"/>
                <a:ea typeface="微软雅黑" panose="020B0503020204020204" pitchFamily="34" charset="-122"/>
              </a:rPr>
              <a:t>的环境</a:t>
            </a:r>
          </a:p>
        </p:txBody>
      </p:sp>
      <p:sp>
        <p:nvSpPr>
          <p:cNvPr id="78" name="矩形 77"/>
          <p:cNvSpPr/>
          <p:nvPr/>
        </p:nvSpPr>
        <p:spPr>
          <a:xfrm>
            <a:off x="593993" y="5830075"/>
            <a:ext cx="3095719" cy="461665"/>
          </a:xfrm>
          <a:prstGeom prst="rect">
            <a:avLst/>
          </a:prstGeom>
        </p:spPr>
        <p:txBody>
          <a:bodyPr wrap="none">
            <a:spAutoFit/>
          </a:bodyPr>
          <a:lstStyle/>
          <a:p>
            <a:pPr marL="342900" indent="-342900" algn="ctr" defTabSz="1172210">
              <a:lnSpc>
                <a:spcPct val="120000"/>
              </a:lnSpc>
              <a:buClr>
                <a:srgbClr val="C00000"/>
              </a:buClr>
              <a:buSzPct val="80000"/>
              <a:buFont typeface="Wingdings" panose="05000000000000000000" pitchFamily="2" charset="2"/>
              <a:buChar char="u"/>
            </a:pPr>
            <a:r>
              <a:rPr lang="zh-CN" altLang="en-US" sz="2000" b="1" kern="0" dirty="0">
                <a:solidFill>
                  <a:srgbClr val="C00000"/>
                </a:solidFill>
                <a:latin typeface="微软雅黑" panose="020B0503020204020204" pitchFamily="34" charset="-122"/>
                <a:ea typeface="微软雅黑" panose="020B0503020204020204" pitchFamily="34" charset="-122"/>
              </a:rPr>
              <a:t>更丰富</a:t>
            </a:r>
            <a:r>
              <a:rPr lang="zh-CN" altLang="en-US" sz="2000" kern="0" dirty="0">
                <a:solidFill>
                  <a:schemeClr val="tx1">
                    <a:lumMod val="85000"/>
                    <a:lumOff val="15000"/>
                  </a:schemeClr>
                </a:solidFill>
                <a:latin typeface="微软雅黑" panose="020B0503020204020204" pitchFamily="34" charset="-122"/>
                <a:ea typeface="微软雅黑" panose="020B0503020204020204" pitchFamily="34" charset="-122"/>
              </a:rPr>
              <a:t>的精神文化生活</a:t>
            </a:r>
          </a:p>
        </p:txBody>
      </p:sp>
      <p:sp>
        <p:nvSpPr>
          <p:cNvPr id="85" name="矩形 84"/>
          <p:cNvSpPr/>
          <p:nvPr/>
        </p:nvSpPr>
        <p:spPr>
          <a:xfrm>
            <a:off x="593993" y="3191390"/>
            <a:ext cx="2582758" cy="461665"/>
          </a:xfrm>
          <a:prstGeom prst="rect">
            <a:avLst/>
          </a:prstGeom>
        </p:spPr>
        <p:txBody>
          <a:bodyPr wrap="none">
            <a:spAutoFit/>
          </a:bodyPr>
          <a:lstStyle/>
          <a:p>
            <a:pPr marL="342900" indent="-342900" algn="ctr" defTabSz="1172210">
              <a:lnSpc>
                <a:spcPct val="120000"/>
              </a:lnSpc>
              <a:buClr>
                <a:srgbClr val="C00000"/>
              </a:buClr>
              <a:buSzPct val="80000"/>
              <a:buFont typeface="Wingdings" panose="05000000000000000000" pitchFamily="2" charset="2"/>
              <a:buChar char="u"/>
            </a:pPr>
            <a:r>
              <a:rPr lang="zh-CN" altLang="en-US" sz="2000" b="1" kern="0" dirty="0">
                <a:solidFill>
                  <a:srgbClr val="C00000"/>
                </a:solidFill>
                <a:latin typeface="微软雅黑" panose="020B0503020204020204" pitchFamily="34" charset="-122"/>
                <a:ea typeface="微软雅黑" panose="020B0503020204020204" pitchFamily="34" charset="-122"/>
              </a:rPr>
              <a:t>更可靠</a:t>
            </a:r>
            <a:r>
              <a:rPr lang="zh-CN" altLang="en-US" sz="2000" kern="0" dirty="0">
                <a:solidFill>
                  <a:schemeClr val="tx1">
                    <a:lumMod val="85000"/>
                    <a:lumOff val="15000"/>
                  </a:schemeClr>
                </a:solidFill>
                <a:latin typeface="微软雅黑" panose="020B0503020204020204" pitchFamily="34" charset="-122"/>
                <a:ea typeface="微软雅黑" panose="020B0503020204020204" pitchFamily="34" charset="-122"/>
              </a:rPr>
              <a:t>的社会保障</a:t>
            </a:r>
          </a:p>
        </p:txBody>
      </p:sp>
      <p:sp>
        <p:nvSpPr>
          <p:cNvPr id="88" name="矩形 87"/>
          <p:cNvSpPr/>
          <p:nvPr/>
        </p:nvSpPr>
        <p:spPr>
          <a:xfrm>
            <a:off x="607738" y="1212374"/>
            <a:ext cx="1813317" cy="461665"/>
          </a:xfrm>
          <a:prstGeom prst="rect">
            <a:avLst/>
          </a:prstGeom>
        </p:spPr>
        <p:txBody>
          <a:bodyPr wrap="none">
            <a:spAutoFit/>
          </a:bodyPr>
          <a:lstStyle/>
          <a:p>
            <a:pPr marL="342900" indent="-342900" algn="ctr" defTabSz="1172210">
              <a:lnSpc>
                <a:spcPct val="120000"/>
              </a:lnSpc>
              <a:buClr>
                <a:srgbClr val="C00000"/>
              </a:buClr>
              <a:buSzPct val="80000"/>
              <a:buFont typeface="Wingdings" panose="05000000000000000000" pitchFamily="2" charset="2"/>
              <a:buChar char="u"/>
            </a:pPr>
            <a:r>
              <a:rPr lang="zh-CN" altLang="en-US" sz="2000" b="1" kern="0" dirty="0">
                <a:solidFill>
                  <a:srgbClr val="C00000"/>
                </a:solidFill>
                <a:latin typeface="微软雅黑" panose="020B0503020204020204" pitchFamily="34" charset="-122"/>
                <a:ea typeface="微软雅黑" panose="020B0503020204020204" pitchFamily="34" charset="-122"/>
              </a:rPr>
              <a:t>更好</a:t>
            </a:r>
            <a:r>
              <a:rPr lang="zh-CN" altLang="en-US" sz="2000" kern="0" dirty="0">
                <a:solidFill>
                  <a:schemeClr val="tx1">
                    <a:lumMod val="85000"/>
                    <a:lumOff val="15000"/>
                  </a:schemeClr>
                </a:solidFill>
                <a:latin typeface="微软雅黑" panose="020B0503020204020204" pitchFamily="34" charset="-122"/>
                <a:ea typeface="微软雅黑" panose="020B0503020204020204" pitchFamily="34" charset="-122"/>
              </a:rPr>
              <a:t>的教育</a:t>
            </a:r>
          </a:p>
        </p:txBody>
      </p:sp>
      <p:sp>
        <p:nvSpPr>
          <p:cNvPr id="91" name="矩形 90"/>
          <p:cNvSpPr/>
          <p:nvPr/>
        </p:nvSpPr>
        <p:spPr>
          <a:xfrm>
            <a:off x="607738" y="1872046"/>
            <a:ext cx="2069797" cy="461665"/>
          </a:xfrm>
          <a:prstGeom prst="rect">
            <a:avLst/>
          </a:prstGeom>
        </p:spPr>
        <p:txBody>
          <a:bodyPr wrap="none">
            <a:spAutoFit/>
          </a:bodyPr>
          <a:lstStyle/>
          <a:p>
            <a:pPr marL="342900" indent="-342900" algn="ctr" defTabSz="1172210">
              <a:lnSpc>
                <a:spcPct val="120000"/>
              </a:lnSpc>
              <a:buClr>
                <a:srgbClr val="C00000"/>
              </a:buClr>
              <a:buSzPct val="80000"/>
              <a:buFont typeface="Wingdings" panose="05000000000000000000" pitchFamily="2" charset="2"/>
              <a:buChar char="u"/>
            </a:pPr>
            <a:r>
              <a:rPr lang="zh-CN" altLang="en-US" sz="2000" b="1" kern="0" dirty="0">
                <a:solidFill>
                  <a:srgbClr val="C00000"/>
                </a:solidFill>
                <a:latin typeface="微软雅黑" panose="020B0503020204020204" pitchFamily="34" charset="-122"/>
                <a:ea typeface="微软雅黑" panose="020B0503020204020204" pitchFamily="34" charset="-122"/>
              </a:rPr>
              <a:t>更稳定</a:t>
            </a:r>
            <a:r>
              <a:rPr lang="zh-CN" altLang="en-US" sz="2000" kern="0" dirty="0">
                <a:solidFill>
                  <a:schemeClr val="tx1">
                    <a:lumMod val="85000"/>
                    <a:lumOff val="15000"/>
                  </a:schemeClr>
                </a:solidFill>
                <a:latin typeface="微软雅黑" panose="020B0503020204020204" pitchFamily="34" charset="-122"/>
                <a:ea typeface="微软雅黑" panose="020B0503020204020204" pitchFamily="34" charset="-122"/>
              </a:rPr>
              <a:t>的工作</a:t>
            </a:r>
          </a:p>
        </p:txBody>
      </p:sp>
      <p:sp>
        <p:nvSpPr>
          <p:cNvPr id="94" name="矩形 93"/>
          <p:cNvSpPr/>
          <p:nvPr/>
        </p:nvSpPr>
        <p:spPr>
          <a:xfrm>
            <a:off x="607738" y="2531718"/>
            <a:ext cx="2069797" cy="461665"/>
          </a:xfrm>
          <a:prstGeom prst="rect">
            <a:avLst/>
          </a:prstGeom>
        </p:spPr>
        <p:txBody>
          <a:bodyPr wrap="none">
            <a:spAutoFit/>
          </a:bodyPr>
          <a:lstStyle/>
          <a:p>
            <a:pPr marL="342900" indent="-342900" algn="ctr" defTabSz="1172210">
              <a:lnSpc>
                <a:spcPct val="120000"/>
              </a:lnSpc>
              <a:buClr>
                <a:srgbClr val="C00000"/>
              </a:buClr>
              <a:buSzPct val="80000"/>
              <a:buFont typeface="Wingdings" panose="05000000000000000000" pitchFamily="2" charset="2"/>
              <a:buChar char="u"/>
            </a:pPr>
            <a:r>
              <a:rPr lang="zh-CN" altLang="en-US" sz="2000" b="1" kern="0" dirty="0">
                <a:solidFill>
                  <a:srgbClr val="C00000"/>
                </a:solidFill>
                <a:latin typeface="微软雅黑" panose="020B0503020204020204" pitchFamily="34" charset="-122"/>
                <a:ea typeface="微软雅黑" panose="020B0503020204020204" pitchFamily="34" charset="-122"/>
              </a:rPr>
              <a:t>更满意</a:t>
            </a:r>
            <a:r>
              <a:rPr lang="zh-CN" altLang="en-US" sz="2000" kern="0" dirty="0">
                <a:solidFill>
                  <a:schemeClr val="tx1">
                    <a:lumMod val="85000"/>
                    <a:lumOff val="15000"/>
                  </a:schemeClr>
                </a:solidFill>
                <a:latin typeface="微软雅黑" panose="020B0503020204020204" pitchFamily="34" charset="-122"/>
                <a:ea typeface="微软雅黑" panose="020B0503020204020204" pitchFamily="34" charset="-122"/>
              </a:rPr>
              <a:t>的收入</a:t>
            </a:r>
          </a:p>
        </p:txBody>
      </p:sp>
      <p:sp>
        <p:nvSpPr>
          <p:cNvPr id="4" name="圆角矩形 3"/>
          <p:cNvSpPr/>
          <p:nvPr/>
        </p:nvSpPr>
        <p:spPr>
          <a:xfrm>
            <a:off x="285750" y="100013"/>
            <a:ext cx="2135305" cy="27146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cSld>
  <p:clrMapOvr>
    <a:masterClrMapping/>
  </p:clrMapOvr>
  <mc:AlternateContent xmlns:mc="http://schemas.openxmlformats.org/markup-compatibility/2006" xmlns:p14="http://schemas.microsoft.com/office/powerpoint/2010/main">
    <mc:Choice Requires="p14">
      <p:transition p14:dur="10" advTm="10026"/>
    </mc:Choice>
    <mc:Fallback xmlns="">
      <p:transition advTm="1002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1+#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88"/>
                                        </p:tgtEl>
                                        <p:attrNameLst>
                                          <p:attrName>style.visibility</p:attrName>
                                        </p:attrNameLst>
                                      </p:cBhvr>
                                      <p:to>
                                        <p:strVal val="visible"/>
                                      </p:to>
                                    </p:set>
                                    <p:animEffect transition="in" filter="wipe(left)">
                                      <p:cBhvr>
                                        <p:cTn id="12" dur="500"/>
                                        <p:tgtEl>
                                          <p:spTgt spid="88"/>
                                        </p:tgtEl>
                                      </p:cBhvr>
                                    </p:animEffect>
                                  </p:childTnLst>
                                </p:cTn>
                              </p:par>
                            </p:childTnLst>
                          </p:cTn>
                        </p:par>
                        <p:par>
                          <p:cTn id="13" fill="hold">
                            <p:stCondLst>
                              <p:cond delay="1000"/>
                            </p:stCondLst>
                            <p:childTnLst>
                              <p:par>
                                <p:cTn id="14" presetID="2" presetClass="entr" presetSubtype="2" fill="hold" nodeType="afterEffect">
                                  <p:stCondLst>
                                    <p:cond delay="0"/>
                                  </p:stCondLst>
                                  <p:childTnLst>
                                    <p:set>
                                      <p:cBhvr>
                                        <p:cTn id="15" dur="1" fill="hold">
                                          <p:stCondLst>
                                            <p:cond delay="0"/>
                                          </p:stCondLst>
                                        </p:cTn>
                                        <p:tgtEl>
                                          <p:spTgt spid="10"/>
                                        </p:tgtEl>
                                        <p:attrNameLst>
                                          <p:attrName>style.visibility</p:attrName>
                                        </p:attrNameLst>
                                      </p:cBhvr>
                                      <p:to>
                                        <p:strVal val="visible"/>
                                      </p:to>
                                    </p:set>
                                    <p:anim calcmode="lin" valueType="num">
                                      <p:cBhvr additive="base">
                                        <p:cTn id="16" dur="500" fill="hold"/>
                                        <p:tgtEl>
                                          <p:spTgt spid="10"/>
                                        </p:tgtEl>
                                        <p:attrNameLst>
                                          <p:attrName>ppt_x</p:attrName>
                                        </p:attrNameLst>
                                      </p:cBhvr>
                                      <p:tavLst>
                                        <p:tav tm="0">
                                          <p:val>
                                            <p:strVal val="1+#ppt_w/2"/>
                                          </p:val>
                                        </p:tav>
                                        <p:tav tm="100000">
                                          <p:val>
                                            <p:strVal val="#ppt_x"/>
                                          </p:val>
                                        </p:tav>
                                      </p:tavLst>
                                    </p:anim>
                                    <p:anim calcmode="lin" valueType="num">
                                      <p:cBhvr additive="base">
                                        <p:cTn id="17" dur="500" fill="hold"/>
                                        <p:tgtEl>
                                          <p:spTgt spid="10"/>
                                        </p:tgtEl>
                                        <p:attrNameLst>
                                          <p:attrName>ppt_y</p:attrName>
                                        </p:attrNameLst>
                                      </p:cBhvr>
                                      <p:tavLst>
                                        <p:tav tm="0">
                                          <p:val>
                                            <p:strVal val="#ppt_y"/>
                                          </p:val>
                                        </p:tav>
                                        <p:tav tm="100000">
                                          <p:val>
                                            <p:strVal val="#ppt_y"/>
                                          </p:val>
                                        </p:tav>
                                      </p:tavLst>
                                    </p:anim>
                                  </p:childTnLst>
                                </p:cTn>
                              </p:par>
                            </p:childTnLst>
                          </p:cTn>
                        </p:par>
                        <p:par>
                          <p:cTn id="18" fill="hold">
                            <p:stCondLst>
                              <p:cond delay="1500"/>
                            </p:stCondLst>
                            <p:childTnLst>
                              <p:par>
                                <p:cTn id="19" presetID="22" presetClass="entr" presetSubtype="8" fill="hold" grpId="0" nodeType="afterEffect">
                                  <p:stCondLst>
                                    <p:cond delay="0"/>
                                  </p:stCondLst>
                                  <p:childTnLst>
                                    <p:set>
                                      <p:cBhvr>
                                        <p:cTn id="20" dur="1" fill="hold">
                                          <p:stCondLst>
                                            <p:cond delay="0"/>
                                          </p:stCondLst>
                                        </p:cTn>
                                        <p:tgtEl>
                                          <p:spTgt spid="91"/>
                                        </p:tgtEl>
                                        <p:attrNameLst>
                                          <p:attrName>style.visibility</p:attrName>
                                        </p:attrNameLst>
                                      </p:cBhvr>
                                      <p:to>
                                        <p:strVal val="visible"/>
                                      </p:to>
                                    </p:set>
                                    <p:animEffect transition="in" filter="wipe(left)">
                                      <p:cBhvr>
                                        <p:cTn id="21" dur="500"/>
                                        <p:tgtEl>
                                          <p:spTgt spid="91"/>
                                        </p:tgtEl>
                                      </p:cBhvr>
                                    </p:animEffect>
                                  </p:childTnLst>
                                </p:cTn>
                              </p:par>
                            </p:childTnLst>
                          </p:cTn>
                        </p:par>
                        <p:par>
                          <p:cTn id="22" fill="hold">
                            <p:stCondLst>
                              <p:cond delay="2000"/>
                            </p:stCondLst>
                            <p:childTnLst>
                              <p:par>
                                <p:cTn id="23" presetID="2" presetClass="entr" presetSubtype="2" fill="hold" nodeType="afterEffect">
                                  <p:stCondLst>
                                    <p:cond delay="0"/>
                                  </p:stCondLst>
                                  <p:childTnLst>
                                    <p:set>
                                      <p:cBhvr>
                                        <p:cTn id="24" dur="1" fill="hold">
                                          <p:stCondLst>
                                            <p:cond delay="0"/>
                                          </p:stCondLst>
                                        </p:cTn>
                                        <p:tgtEl>
                                          <p:spTgt spid="19"/>
                                        </p:tgtEl>
                                        <p:attrNameLst>
                                          <p:attrName>style.visibility</p:attrName>
                                        </p:attrNameLst>
                                      </p:cBhvr>
                                      <p:to>
                                        <p:strVal val="visible"/>
                                      </p:to>
                                    </p:set>
                                    <p:anim calcmode="lin" valueType="num">
                                      <p:cBhvr additive="base">
                                        <p:cTn id="25" dur="500" fill="hold"/>
                                        <p:tgtEl>
                                          <p:spTgt spid="19"/>
                                        </p:tgtEl>
                                        <p:attrNameLst>
                                          <p:attrName>ppt_x</p:attrName>
                                        </p:attrNameLst>
                                      </p:cBhvr>
                                      <p:tavLst>
                                        <p:tav tm="0">
                                          <p:val>
                                            <p:strVal val="1+#ppt_w/2"/>
                                          </p:val>
                                        </p:tav>
                                        <p:tav tm="100000">
                                          <p:val>
                                            <p:strVal val="#ppt_x"/>
                                          </p:val>
                                        </p:tav>
                                      </p:tavLst>
                                    </p:anim>
                                    <p:anim calcmode="lin" valueType="num">
                                      <p:cBhvr additive="base">
                                        <p:cTn id="26" dur="500" fill="hold"/>
                                        <p:tgtEl>
                                          <p:spTgt spid="19"/>
                                        </p:tgtEl>
                                        <p:attrNameLst>
                                          <p:attrName>ppt_y</p:attrName>
                                        </p:attrNameLst>
                                      </p:cBhvr>
                                      <p:tavLst>
                                        <p:tav tm="0">
                                          <p:val>
                                            <p:strVal val="#ppt_y"/>
                                          </p:val>
                                        </p:tav>
                                        <p:tav tm="100000">
                                          <p:val>
                                            <p:strVal val="#ppt_y"/>
                                          </p:val>
                                        </p:tav>
                                      </p:tavLst>
                                    </p:anim>
                                  </p:childTnLst>
                                </p:cTn>
                              </p:par>
                            </p:childTnLst>
                          </p:cTn>
                        </p:par>
                        <p:par>
                          <p:cTn id="27" fill="hold">
                            <p:stCondLst>
                              <p:cond delay="2500"/>
                            </p:stCondLst>
                            <p:childTnLst>
                              <p:par>
                                <p:cTn id="28" presetID="22" presetClass="entr" presetSubtype="8" fill="hold" grpId="0" nodeType="afterEffect">
                                  <p:stCondLst>
                                    <p:cond delay="0"/>
                                  </p:stCondLst>
                                  <p:childTnLst>
                                    <p:set>
                                      <p:cBhvr>
                                        <p:cTn id="29" dur="1" fill="hold">
                                          <p:stCondLst>
                                            <p:cond delay="0"/>
                                          </p:stCondLst>
                                        </p:cTn>
                                        <p:tgtEl>
                                          <p:spTgt spid="94"/>
                                        </p:tgtEl>
                                        <p:attrNameLst>
                                          <p:attrName>style.visibility</p:attrName>
                                        </p:attrNameLst>
                                      </p:cBhvr>
                                      <p:to>
                                        <p:strVal val="visible"/>
                                      </p:to>
                                    </p:set>
                                    <p:animEffect transition="in" filter="wipe(left)">
                                      <p:cBhvr>
                                        <p:cTn id="30" dur="500"/>
                                        <p:tgtEl>
                                          <p:spTgt spid="94"/>
                                        </p:tgtEl>
                                      </p:cBhvr>
                                    </p:animEffect>
                                  </p:childTnLst>
                                </p:cTn>
                              </p:par>
                            </p:childTnLst>
                          </p:cTn>
                        </p:par>
                        <p:par>
                          <p:cTn id="31" fill="hold">
                            <p:stCondLst>
                              <p:cond delay="3000"/>
                            </p:stCondLst>
                            <p:childTnLst>
                              <p:par>
                                <p:cTn id="32" presetID="2" presetClass="entr" presetSubtype="2" fill="hold" nodeType="afterEffect">
                                  <p:stCondLst>
                                    <p:cond delay="0"/>
                                  </p:stCondLst>
                                  <p:childTnLst>
                                    <p:set>
                                      <p:cBhvr>
                                        <p:cTn id="33" dur="1" fill="hold">
                                          <p:stCondLst>
                                            <p:cond delay="0"/>
                                          </p:stCondLst>
                                        </p:cTn>
                                        <p:tgtEl>
                                          <p:spTgt spid="8"/>
                                        </p:tgtEl>
                                        <p:attrNameLst>
                                          <p:attrName>style.visibility</p:attrName>
                                        </p:attrNameLst>
                                      </p:cBhvr>
                                      <p:to>
                                        <p:strVal val="visible"/>
                                      </p:to>
                                    </p:set>
                                    <p:anim calcmode="lin" valueType="num">
                                      <p:cBhvr additive="base">
                                        <p:cTn id="34" dur="500" fill="hold"/>
                                        <p:tgtEl>
                                          <p:spTgt spid="8"/>
                                        </p:tgtEl>
                                        <p:attrNameLst>
                                          <p:attrName>ppt_x</p:attrName>
                                        </p:attrNameLst>
                                      </p:cBhvr>
                                      <p:tavLst>
                                        <p:tav tm="0">
                                          <p:val>
                                            <p:strVal val="1+#ppt_w/2"/>
                                          </p:val>
                                        </p:tav>
                                        <p:tav tm="100000">
                                          <p:val>
                                            <p:strVal val="#ppt_x"/>
                                          </p:val>
                                        </p:tav>
                                      </p:tavLst>
                                    </p:anim>
                                    <p:anim calcmode="lin" valueType="num">
                                      <p:cBhvr additive="base">
                                        <p:cTn id="35" dur="500" fill="hold"/>
                                        <p:tgtEl>
                                          <p:spTgt spid="8"/>
                                        </p:tgtEl>
                                        <p:attrNameLst>
                                          <p:attrName>ppt_y</p:attrName>
                                        </p:attrNameLst>
                                      </p:cBhvr>
                                      <p:tavLst>
                                        <p:tav tm="0">
                                          <p:val>
                                            <p:strVal val="#ppt_y"/>
                                          </p:val>
                                        </p:tav>
                                        <p:tav tm="100000">
                                          <p:val>
                                            <p:strVal val="#ppt_y"/>
                                          </p:val>
                                        </p:tav>
                                      </p:tavLst>
                                    </p:anim>
                                  </p:childTnLst>
                                </p:cTn>
                              </p:par>
                            </p:childTnLst>
                          </p:cTn>
                        </p:par>
                        <p:par>
                          <p:cTn id="36" fill="hold">
                            <p:stCondLst>
                              <p:cond delay="3500"/>
                            </p:stCondLst>
                            <p:childTnLst>
                              <p:par>
                                <p:cTn id="37" presetID="22" presetClass="entr" presetSubtype="8" fill="hold" grpId="0" nodeType="afterEffect">
                                  <p:stCondLst>
                                    <p:cond delay="0"/>
                                  </p:stCondLst>
                                  <p:childTnLst>
                                    <p:set>
                                      <p:cBhvr>
                                        <p:cTn id="38" dur="1" fill="hold">
                                          <p:stCondLst>
                                            <p:cond delay="0"/>
                                          </p:stCondLst>
                                        </p:cTn>
                                        <p:tgtEl>
                                          <p:spTgt spid="85"/>
                                        </p:tgtEl>
                                        <p:attrNameLst>
                                          <p:attrName>style.visibility</p:attrName>
                                        </p:attrNameLst>
                                      </p:cBhvr>
                                      <p:to>
                                        <p:strVal val="visible"/>
                                      </p:to>
                                    </p:set>
                                    <p:animEffect transition="in" filter="wipe(left)">
                                      <p:cBhvr>
                                        <p:cTn id="39" dur="500"/>
                                        <p:tgtEl>
                                          <p:spTgt spid="85"/>
                                        </p:tgtEl>
                                      </p:cBhvr>
                                    </p:animEffect>
                                  </p:childTnLst>
                                </p:cTn>
                              </p:par>
                            </p:childTnLst>
                          </p:cTn>
                        </p:par>
                        <p:par>
                          <p:cTn id="40" fill="hold">
                            <p:stCondLst>
                              <p:cond delay="4000"/>
                            </p:stCondLst>
                            <p:childTnLst>
                              <p:par>
                                <p:cTn id="41" presetID="2" presetClass="entr" presetSubtype="2" fill="hold" nodeType="afterEffect">
                                  <p:stCondLst>
                                    <p:cond delay="0"/>
                                  </p:stCondLst>
                                  <p:childTnLst>
                                    <p:set>
                                      <p:cBhvr>
                                        <p:cTn id="42" dur="1" fill="hold">
                                          <p:stCondLst>
                                            <p:cond delay="0"/>
                                          </p:stCondLst>
                                        </p:cTn>
                                        <p:tgtEl>
                                          <p:spTgt spid="2"/>
                                        </p:tgtEl>
                                        <p:attrNameLst>
                                          <p:attrName>style.visibility</p:attrName>
                                        </p:attrNameLst>
                                      </p:cBhvr>
                                      <p:to>
                                        <p:strVal val="visible"/>
                                      </p:to>
                                    </p:set>
                                    <p:anim calcmode="lin" valueType="num">
                                      <p:cBhvr additive="base">
                                        <p:cTn id="43" dur="500" fill="hold"/>
                                        <p:tgtEl>
                                          <p:spTgt spid="2"/>
                                        </p:tgtEl>
                                        <p:attrNameLst>
                                          <p:attrName>ppt_x</p:attrName>
                                        </p:attrNameLst>
                                      </p:cBhvr>
                                      <p:tavLst>
                                        <p:tav tm="0">
                                          <p:val>
                                            <p:strVal val="1+#ppt_w/2"/>
                                          </p:val>
                                        </p:tav>
                                        <p:tav tm="100000">
                                          <p:val>
                                            <p:strVal val="#ppt_x"/>
                                          </p:val>
                                        </p:tav>
                                      </p:tavLst>
                                    </p:anim>
                                    <p:anim calcmode="lin" valueType="num">
                                      <p:cBhvr additive="base">
                                        <p:cTn id="44" dur="500" fill="hold"/>
                                        <p:tgtEl>
                                          <p:spTgt spid="2"/>
                                        </p:tgtEl>
                                        <p:attrNameLst>
                                          <p:attrName>ppt_y</p:attrName>
                                        </p:attrNameLst>
                                      </p:cBhvr>
                                      <p:tavLst>
                                        <p:tav tm="0">
                                          <p:val>
                                            <p:strVal val="#ppt_y"/>
                                          </p:val>
                                        </p:tav>
                                        <p:tav tm="100000">
                                          <p:val>
                                            <p:strVal val="#ppt_y"/>
                                          </p:val>
                                        </p:tav>
                                      </p:tavLst>
                                    </p:anim>
                                  </p:childTnLst>
                                </p:cTn>
                              </p:par>
                            </p:childTnLst>
                          </p:cTn>
                        </p:par>
                        <p:par>
                          <p:cTn id="45" fill="hold">
                            <p:stCondLst>
                              <p:cond delay="4500"/>
                            </p:stCondLst>
                            <p:childTnLst>
                              <p:par>
                                <p:cTn id="46" presetID="22" presetClass="entr" presetSubtype="8" fill="hold" grpId="0" nodeType="afterEffect">
                                  <p:stCondLst>
                                    <p:cond delay="0"/>
                                  </p:stCondLst>
                                  <p:childTnLst>
                                    <p:set>
                                      <p:cBhvr>
                                        <p:cTn id="47" dur="1" fill="hold">
                                          <p:stCondLst>
                                            <p:cond delay="0"/>
                                          </p:stCondLst>
                                        </p:cTn>
                                        <p:tgtEl>
                                          <p:spTgt spid="67"/>
                                        </p:tgtEl>
                                        <p:attrNameLst>
                                          <p:attrName>style.visibility</p:attrName>
                                        </p:attrNameLst>
                                      </p:cBhvr>
                                      <p:to>
                                        <p:strVal val="visible"/>
                                      </p:to>
                                    </p:set>
                                    <p:animEffect transition="in" filter="wipe(left)">
                                      <p:cBhvr>
                                        <p:cTn id="48" dur="500"/>
                                        <p:tgtEl>
                                          <p:spTgt spid="67"/>
                                        </p:tgtEl>
                                      </p:cBhvr>
                                    </p:animEffect>
                                  </p:childTnLst>
                                </p:cTn>
                              </p:par>
                            </p:childTnLst>
                          </p:cTn>
                        </p:par>
                        <p:par>
                          <p:cTn id="49" fill="hold">
                            <p:stCondLst>
                              <p:cond delay="5000"/>
                            </p:stCondLst>
                            <p:childTnLst>
                              <p:par>
                                <p:cTn id="50" presetID="2" presetClass="entr" presetSubtype="2" fill="hold" nodeType="afterEffect">
                                  <p:stCondLst>
                                    <p:cond delay="0"/>
                                  </p:stCondLst>
                                  <p:childTnLst>
                                    <p:set>
                                      <p:cBhvr>
                                        <p:cTn id="51" dur="1" fill="hold">
                                          <p:stCondLst>
                                            <p:cond delay="0"/>
                                          </p:stCondLst>
                                        </p:cTn>
                                        <p:tgtEl>
                                          <p:spTgt spid="3"/>
                                        </p:tgtEl>
                                        <p:attrNameLst>
                                          <p:attrName>style.visibility</p:attrName>
                                        </p:attrNameLst>
                                      </p:cBhvr>
                                      <p:to>
                                        <p:strVal val="visible"/>
                                      </p:to>
                                    </p:set>
                                    <p:anim calcmode="lin" valueType="num">
                                      <p:cBhvr additive="base">
                                        <p:cTn id="52" dur="500" fill="hold"/>
                                        <p:tgtEl>
                                          <p:spTgt spid="3"/>
                                        </p:tgtEl>
                                        <p:attrNameLst>
                                          <p:attrName>ppt_x</p:attrName>
                                        </p:attrNameLst>
                                      </p:cBhvr>
                                      <p:tavLst>
                                        <p:tav tm="0">
                                          <p:val>
                                            <p:strVal val="1+#ppt_w/2"/>
                                          </p:val>
                                        </p:tav>
                                        <p:tav tm="100000">
                                          <p:val>
                                            <p:strVal val="#ppt_x"/>
                                          </p:val>
                                        </p:tav>
                                      </p:tavLst>
                                    </p:anim>
                                    <p:anim calcmode="lin" valueType="num">
                                      <p:cBhvr additive="base">
                                        <p:cTn id="53" dur="500" fill="hold"/>
                                        <p:tgtEl>
                                          <p:spTgt spid="3"/>
                                        </p:tgtEl>
                                        <p:attrNameLst>
                                          <p:attrName>ppt_y</p:attrName>
                                        </p:attrNameLst>
                                      </p:cBhvr>
                                      <p:tavLst>
                                        <p:tav tm="0">
                                          <p:val>
                                            <p:strVal val="#ppt_y"/>
                                          </p:val>
                                        </p:tav>
                                        <p:tav tm="100000">
                                          <p:val>
                                            <p:strVal val="#ppt_y"/>
                                          </p:val>
                                        </p:tav>
                                      </p:tavLst>
                                    </p:anim>
                                  </p:childTnLst>
                                </p:cTn>
                              </p:par>
                            </p:childTnLst>
                          </p:cTn>
                        </p:par>
                        <p:par>
                          <p:cTn id="54" fill="hold">
                            <p:stCondLst>
                              <p:cond delay="5500"/>
                            </p:stCondLst>
                            <p:childTnLst>
                              <p:par>
                                <p:cTn id="55" presetID="22" presetClass="entr" presetSubtype="8" fill="hold" grpId="0" nodeType="afterEffect">
                                  <p:stCondLst>
                                    <p:cond delay="0"/>
                                  </p:stCondLst>
                                  <p:childTnLst>
                                    <p:set>
                                      <p:cBhvr>
                                        <p:cTn id="56" dur="1" fill="hold">
                                          <p:stCondLst>
                                            <p:cond delay="0"/>
                                          </p:stCondLst>
                                        </p:cTn>
                                        <p:tgtEl>
                                          <p:spTgt spid="72"/>
                                        </p:tgtEl>
                                        <p:attrNameLst>
                                          <p:attrName>style.visibility</p:attrName>
                                        </p:attrNameLst>
                                      </p:cBhvr>
                                      <p:to>
                                        <p:strVal val="visible"/>
                                      </p:to>
                                    </p:set>
                                    <p:animEffect transition="in" filter="wipe(left)">
                                      <p:cBhvr>
                                        <p:cTn id="57" dur="500"/>
                                        <p:tgtEl>
                                          <p:spTgt spid="72"/>
                                        </p:tgtEl>
                                      </p:cBhvr>
                                    </p:animEffect>
                                  </p:childTnLst>
                                </p:cTn>
                              </p:par>
                            </p:childTnLst>
                          </p:cTn>
                        </p:par>
                        <p:par>
                          <p:cTn id="58" fill="hold">
                            <p:stCondLst>
                              <p:cond delay="6000"/>
                            </p:stCondLst>
                            <p:childTnLst>
                              <p:par>
                                <p:cTn id="59" presetID="2" presetClass="entr" presetSubtype="2" fill="hold" nodeType="afterEffect">
                                  <p:stCondLst>
                                    <p:cond delay="0"/>
                                  </p:stCondLst>
                                  <p:childTnLst>
                                    <p:set>
                                      <p:cBhvr>
                                        <p:cTn id="60" dur="1" fill="hold">
                                          <p:stCondLst>
                                            <p:cond delay="0"/>
                                          </p:stCondLst>
                                        </p:cTn>
                                        <p:tgtEl>
                                          <p:spTgt spid="6"/>
                                        </p:tgtEl>
                                        <p:attrNameLst>
                                          <p:attrName>style.visibility</p:attrName>
                                        </p:attrNameLst>
                                      </p:cBhvr>
                                      <p:to>
                                        <p:strVal val="visible"/>
                                      </p:to>
                                    </p:set>
                                    <p:anim calcmode="lin" valueType="num">
                                      <p:cBhvr additive="base">
                                        <p:cTn id="61" dur="500" fill="hold"/>
                                        <p:tgtEl>
                                          <p:spTgt spid="6"/>
                                        </p:tgtEl>
                                        <p:attrNameLst>
                                          <p:attrName>ppt_x</p:attrName>
                                        </p:attrNameLst>
                                      </p:cBhvr>
                                      <p:tavLst>
                                        <p:tav tm="0">
                                          <p:val>
                                            <p:strVal val="1+#ppt_w/2"/>
                                          </p:val>
                                        </p:tav>
                                        <p:tav tm="100000">
                                          <p:val>
                                            <p:strVal val="#ppt_x"/>
                                          </p:val>
                                        </p:tav>
                                      </p:tavLst>
                                    </p:anim>
                                    <p:anim calcmode="lin" valueType="num">
                                      <p:cBhvr additive="base">
                                        <p:cTn id="62" dur="500" fill="hold"/>
                                        <p:tgtEl>
                                          <p:spTgt spid="6"/>
                                        </p:tgtEl>
                                        <p:attrNameLst>
                                          <p:attrName>ppt_y</p:attrName>
                                        </p:attrNameLst>
                                      </p:cBhvr>
                                      <p:tavLst>
                                        <p:tav tm="0">
                                          <p:val>
                                            <p:strVal val="#ppt_y"/>
                                          </p:val>
                                        </p:tav>
                                        <p:tav tm="100000">
                                          <p:val>
                                            <p:strVal val="#ppt_y"/>
                                          </p:val>
                                        </p:tav>
                                      </p:tavLst>
                                    </p:anim>
                                  </p:childTnLst>
                                </p:cTn>
                              </p:par>
                            </p:childTnLst>
                          </p:cTn>
                        </p:par>
                        <p:par>
                          <p:cTn id="63" fill="hold">
                            <p:stCondLst>
                              <p:cond delay="6500"/>
                            </p:stCondLst>
                            <p:childTnLst>
                              <p:par>
                                <p:cTn id="64" presetID="22" presetClass="entr" presetSubtype="8" fill="hold" grpId="0" nodeType="afterEffect">
                                  <p:stCondLst>
                                    <p:cond delay="0"/>
                                  </p:stCondLst>
                                  <p:childTnLst>
                                    <p:set>
                                      <p:cBhvr>
                                        <p:cTn id="65" dur="1" fill="hold">
                                          <p:stCondLst>
                                            <p:cond delay="0"/>
                                          </p:stCondLst>
                                        </p:cTn>
                                        <p:tgtEl>
                                          <p:spTgt spid="75"/>
                                        </p:tgtEl>
                                        <p:attrNameLst>
                                          <p:attrName>style.visibility</p:attrName>
                                        </p:attrNameLst>
                                      </p:cBhvr>
                                      <p:to>
                                        <p:strVal val="visible"/>
                                      </p:to>
                                    </p:set>
                                    <p:animEffect transition="in" filter="wipe(left)">
                                      <p:cBhvr>
                                        <p:cTn id="66" dur="500"/>
                                        <p:tgtEl>
                                          <p:spTgt spid="75"/>
                                        </p:tgtEl>
                                      </p:cBhvr>
                                    </p:animEffect>
                                  </p:childTnLst>
                                </p:cTn>
                              </p:par>
                            </p:childTnLst>
                          </p:cTn>
                        </p:par>
                        <p:par>
                          <p:cTn id="67" fill="hold">
                            <p:stCondLst>
                              <p:cond delay="7000"/>
                            </p:stCondLst>
                            <p:childTnLst>
                              <p:par>
                                <p:cTn id="68" presetID="2" presetClass="entr" presetSubtype="2" fill="hold" nodeType="afterEffect">
                                  <p:stCondLst>
                                    <p:cond delay="0"/>
                                  </p:stCondLst>
                                  <p:childTnLst>
                                    <p:set>
                                      <p:cBhvr>
                                        <p:cTn id="69" dur="1" fill="hold">
                                          <p:stCondLst>
                                            <p:cond delay="0"/>
                                          </p:stCondLst>
                                        </p:cTn>
                                        <p:tgtEl>
                                          <p:spTgt spid="7"/>
                                        </p:tgtEl>
                                        <p:attrNameLst>
                                          <p:attrName>style.visibility</p:attrName>
                                        </p:attrNameLst>
                                      </p:cBhvr>
                                      <p:to>
                                        <p:strVal val="visible"/>
                                      </p:to>
                                    </p:set>
                                    <p:anim calcmode="lin" valueType="num">
                                      <p:cBhvr additive="base">
                                        <p:cTn id="70" dur="500" fill="hold"/>
                                        <p:tgtEl>
                                          <p:spTgt spid="7"/>
                                        </p:tgtEl>
                                        <p:attrNameLst>
                                          <p:attrName>ppt_x</p:attrName>
                                        </p:attrNameLst>
                                      </p:cBhvr>
                                      <p:tavLst>
                                        <p:tav tm="0">
                                          <p:val>
                                            <p:strVal val="1+#ppt_w/2"/>
                                          </p:val>
                                        </p:tav>
                                        <p:tav tm="100000">
                                          <p:val>
                                            <p:strVal val="#ppt_x"/>
                                          </p:val>
                                        </p:tav>
                                      </p:tavLst>
                                    </p:anim>
                                    <p:anim calcmode="lin" valueType="num">
                                      <p:cBhvr additive="base">
                                        <p:cTn id="71" dur="500" fill="hold"/>
                                        <p:tgtEl>
                                          <p:spTgt spid="7"/>
                                        </p:tgtEl>
                                        <p:attrNameLst>
                                          <p:attrName>ppt_y</p:attrName>
                                        </p:attrNameLst>
                                      </p:cBhvr>
                                      <p:tavLst>
                                        <p:tav tm="0">
                                          <p:val>
                                            <p:strVal val="#ppt_y"/>
                                          </p:val>
                                        </p:tav>
                                        <p:tav tm="100000">
                                          <p:val>
                                            <p:strVal val="#ppt_y"/>
                                          </p:val>
                                        </p:tav>
                                      </p:tavLst>
                                    </p:anim>
                                  </p:childTnLst>
                                </p:cTn>
                              </p:par>
                            </p:childTnLst>
                          </p:cTn>
                        </p:par>
                        <p:par>
                          <p:cTn id="72" fill="hold">
                            <p:stCondLst>
                              <p:cond delay="7500"/>
                            </p:stCondLst>
                            <p:childTnLst>
                              <p:par>
                                <p:cTn id="73" presetID="22" presetClass="entr" presetSubtype="8" fill="hold" grpId="0" nodeType="afterEffect">
                                  <p:stCondLst>
                                    <p:cond delay="0"/>
                                  </p:stCondLst>
                                  <p:childTnLst>
                                    <p:set>
                                      <p:cBhvr>
                                        <p:cTn id="74" dur="1" fill="hold">
                                          <p:stCondLst>
                                            <p:cond delay="0"/>
                                          </p:stCondLst>
                                        </p:cTn>
                                        <p:tgtEl>
                                          <p:spTgt spid="78"/>
                                        </p:tgtEl>
                                        <p:attrNameLst>
                                          <p:attrName>style.visibility</p:attrName>
                                        </p:attrNameLst>
                                      </p:cBhvr>
                                      <p:to>
                                        <p:strVal val="visible"/>
                                      </p:to>
                                    </p:set>
                                    <p:animEffect transition="in" filter="wipe(left)">
                                      <p:cBhvr>
                                        <p:cTn id="75"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p:bldP spid="72" grpId="0"/>
      <p:bldP spid="75" grpId="0"/>
      <p:bldP spid="78" grpId="0"/>
      <p:bldP spid="85" grpId="0"/>
      <p:bldP spid="88" grpId="0"/>
      <p:bldP spid="91" grpId="0"/>
      <p:bldP spid="94"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 name="图片 40"/>
          <p:cNvPicPr>
            <a:picLocks noChangeAspect="1"/>
          </p:cNvPicPr>
          <p:nvPr/>
        </p:nvPicPr>
        <p:blipFill rotWithShape="1">
          <a:blip r:embed="rId4" cstate="print">
            <a:extLst>
              <a:ext uri="{28A0092B-C50C-407E-A947-70E740481C1C}">
                <a14:useLocalDpi xmlns:a14="http://schemas.microsoft.com/office/drawing/2010/main" val="0"/>
              </a:ext>
            </a:extLst>
          </a:blip>
          <a:srcRect r="11111"/>
          <a:stretch>
            <a:fillRect/>
          </a:stretch>
        </p:blipFill>
        <p:spPr>
          <a:xfrm>
            <a:off x="17584" y="-67436"/>
            <a:ext cx="12192000" cy="6858001"/>
          </a:xfrm>
          <a:prstGeom prst="rect">
            <a:avLst/>
          </a:prstGeom>
        </p:spPr>
      </p:pic>
      <p:grpSp>
        <p:nvGrpSpPr>
          <p:cNvPr id="17" name="组合 16"/>
          <p:cNvGrpSpPr/>
          <p:nvPr/>
        </p:nvGrpSpPr>
        <p:grpSpPr>
          <a:xfrm>
            <a:off x="1692280" y="3848936"/>
            <a:ext cx="2776131" cy="3001490"/>
            <a:chOff x="3203848" y="620688"/>
            <a:chExt cx="1974794" cy="2016224"/>
          </a:xfrm>
          <a:effectLst>
            <a:outerShdw blurRad="76200" dist="12700" dir="8100000" sy="-23000" kx="800400" algn="br" rotWithShape="0">
              <a:prstClr val="black">
                <a:alpha val="20000"/>
              </a:prstClr>
            </a:outerShdw>
          </a:effectLst>
        </p:grpSpPr>
        <p:sp>
          <p:nvSpPr>
            <p:cNvPr id="18" name="椭圆 17"/>
            <p:cNvSpPr/>
            <p:nvPr/>
          </p:nvSpPr>
          <p:spPr bwMode="auto">
            <a:xfrm>
              <a:off x="3203848" y="620688"/>
              <a:ext cx="1974794" cy="2016224"/>
            </a:xfrm>
            <a:prstGeom prst="ellipse">
              <a:avLst/>
            </a:prstGeom>
            <a:solidFill>
              <a:srgbClr val="FD497C"/>
            </a:solidFill>
            <a:ln>
              <a:headEnd type="none" w="med" len="med"/>
              <a:tailEnd type="none" w="med" len="med"/>
            </a:ln>
            <a:scene3d>
              <a:camera prst="perspectiveAbove"/>
              <a:lightRig rig="threePt" dir="t"/>
            </a:scene3d>
          </p:spPr>
          <p:style>
            <a:lnRef idx="1">
              <a:schemeClr val="accent3"/>
            </a:lnRef>
            <a:fillRef idx="3">
              <a:schemeClr val="accent3"/>
            </a:fillRef>
            <a:effectRef idx="2">
              <a:schemeClr val="accent3"/>
            </a:effectRef>
            <a:fontRef idx="minor">
              <a:schemeClr val="lt1"/>
            </a:fontRef>
          </p:style>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4000" b="1" i="0" u="none" strike="noStrike" cap="none" normalizeH="0" baseline="0" smtClean="0">
                <a:ln>
                  <a:noFill/>
                </a:ln>
                <a:solidFill>
                  <a:srgbClr val="0000FF"/>
                </a:solidFill>
                <a:effectLst/>
                <a:latin typeface="Arial" panose="020B0604020202020204" pitchFamily="34" charset="0"/>
                <a:ea typeface="楷体_GB2312" pitchFamily="49" charset="-122"/>
              </a:endParaRPr>
            </a:p>
          </p:txBody>
        </p:sp>
        <p:sp>
          <p:nvSpPr>
            <p:cNvPr id="19" name="椭圆 18"/>
            <p:cNvSpPr/>
            <p:nvPr/>
          </p:nvSpPr>
          <p:spPr bwMode="auto">
            <a:xfrm>
              <a:off x="3487001" y="963149"/>
              <a:ext cx="1439204" cy="1331302"/>
            </a:xfrm>
            <a:prstGeom prst="ellipse">
              <a:avLst/>
            </a:prstGeom>
            <a:solidFill>
              <a:srgbClr val="EAEAEA"/>
            </a:solidFill>
            <a:ln>
              <a:headEnd type="none" w="med" len="med"/>
              <a:tailEnd type="none" w="med" len="med"/>
            </a:ln>
          </p:spPr>
          <p:style>
            <a:lnRef idx="3">
              <a:schemeClr val="lt1"/>
            </a:lnRef>
            <a:fillRef idx="1">
              <a:schemeClr val="accent3"/>
            </a:fillRef>
            <a:effectRef idx="1">
              <a:schemeClr val="accent3"/>
            </a:effectRef>
            <a:fontRef idx="minor">
              <a:schemeClr val="lt1"/>
            </a:fontRef>
          </p:style>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4000" b="1" i="0" u="none" strike="noStrike" cap="none" normalizeH="0" baseline="0" smtClean="0">
                <a:ln>
                  <a:noFill/>
                </a:ln>
                <a:solidFill>
                  <a:srgbClr val="0000FF"/>
                </a:solidFill>
                <a:effectLst/>
                <a:latin typeface="Arial" panose="020B0604020202020204" pitchFamily="34" charset="0"/>
                <a:ea typeface="楷体_GB2312" pitchFamily="49" charset="-122"/>
              </a:endParaRPr>
            </a:p>
          </p:txBody>
        </p:sp>
      </p:grpSp>
      <p:grpSp>
        <p:nvGrpSpPr>
          <p:cNvPr id="20" name="组合 19"/>
          <p:cNvGrpSpPr/>
          <p:nvPr/>
        </p:nvGrpSpPr>
        <p:grpSpPr>
          <a:xfrm>
            <a:off x="4498215" y="3848936"/>
            <a:ext cx="2859760" cy="2942121"/>
            <a:chOff x="3203848" y="620688"/>
            <a:chExt cx="1974794" cy="2016224"/>
          </a:xfrm>
          <a:effectLst>
            <a:outerShdw blurRad="76200" dist="12700" dir="2700000" sy="-23000" kx="-800400" algn="bl" rotWithShape="0">
              <a:prstClr val="black">
                <a:alpha val="20000"/>
              </a:prstClr>
            </a:outerShdw>
          </a:effectLst>
        </p:grpSpPr>
        <p:sp>
          <p:nvSpPr>
            <p:cNvPr id="21" name="椭圆 20"/>
            <p:cNvSpPr/>
            <p:nvPr/>
          </p:nvSpPr>
          <p:spPr bwMode="auto">
            <a:xfrm>
              <a:off x="3203848" y="620688"/>
              <a:ext cx="1974794" cy="2016224"/>
            </a:xfrm>
            <a:prstGeom prst="ellipse">
              <a:avLst/>
            </a:prstGeom>
            <a:solidFill>
              <a:srgbClr val="EFA963"/>
            </a:solidFill>
            <a:ln>
              <a:headEnd type="none" w="med" len="med"/>
              <a:tailEnd type="none" w="med" len="med"/>
            </a:ln>
            <a:scene3d>
              <a:camera prst="perspectiveAbove"/>
              <a:lightRig rig="threePt" dir="t"/>
            </a:scene3d>
          </p:spPr>
          <p:style>
            <a:lnRef idx="1">
              <a:schemeClr val="accent3"/>
            </a:lnRef>
            <a:fillRef idx="3">
              <a:schemeClr val="accent3"/>
            </a:fillRef>
            <a:effectRef idx="2">
              <a:schemeClr val="accent3"/>
            </a:effectRef>
            <a:fontRef idx="minor">
              <a:schemeClr val="lt1"/>
            </a:fontRef>
          </p:style>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4000" b="1" i="0" u="none" strike="noStrike" cap="none" normalizeH="0" baseline="0" smtClean="0">
                <a:ln>
                  <a:noFill/>
                </a:ln>
                <a:solidFill>
                  <a:srgbClr val="0000FF"/>
                </a:solidFill>
                <a:effectLst/>
                <a:latin typeface="Arial" panose="020B0604020202020204" pitchFamily="34" charset="0"/>
                <a:ea typeface="楷体_GB2312" pitchFamily="49" charset="-122"/>
              </a:endParaRPr>
            </a:p>
          </p:txBody>
        </p:sp>
        <p:sp>
          <p:nvSpPr>
            <p:cNvPr id="22" name="椭圆 21"/>
            <p:cNvSpPr/>
            <p:nvPr/>
          </p:nvSpPr>
          <p:spPr bwMode="auto">
            <a:xfrm>
              <a:off x="3489223" y="1000417"/>
              <a:ext cx="1490433" cy="1323547"/>
            </a:xfrm>
            <a:prstGeom prst="ellipse">
              <a:avLst/>
            </a:prstGeom>
            <a:solidFill>
              <a:srgbClr val="EAEAEA"/>
            </a:solidFill>
            <a:ln>
              <a:headEnd type="none" w="med" len="med"/>
              <a:tailEnd type="none" w="med" len="med"/>
            </a:ln>
          </p:spPr>
          <p:style>
            <a:lnRef idx="3">
              <a:schemeClr val="lt1"/>
            </a:lnRef>
            <a:fillRef idx="1">
              <a:schemeClr val="accent3"/>
            </a:fillRef>
            <a:effectRef idx="1">
              <a:schemeClr val="accent3"/>
            </a:effectRef>
            <a:fontRef idx="minor">
              <a:schemeClr val="lt1"/>
            </a:fontRef>
          </p:style>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4000" b="1" i="0" u="none" strike="noStrike" cap="none" normalizeH="0" baseline="0" smtClean="0">
                <a:ln>
                  <a:noFill/>
                </a:ln>
                <a:solidFill>
                  <a:srgbClr val="0000FF"/>
                </a:solidFill>
                <a:effectLst/>
                <a:latin typeface="Arial" panose="020B0604020202020204" pitchFamily="34" charset="0"/>
                <a:ea typeface="楷体_GB2312" pitchFamily="49" charset="-122"/>
              </a:endParaRPr>
            </a:p>
          </p:txBody>
        </p:sp>
      </p:grpSp>
      <p:grpSp>
        <p:nvGrpSpPr>
          <p:cNvPr id="23" name="组合 22"/>
          <p:cNvGrpSpPr/>
          <p:nvPr/>
        </p:nvGrpSpPr>
        <p:grpSpPr>
          <a:xfrm>
            <a:off x="7388627" y="3861047"/>
            <a:ext cx="2764167" cy="2890583"/>
            <a:chOff x="3203848" y="620688"/>
            <a:chExt cx="1974794" cy="2016224"/>
          </a:xfrm>
          <a:effectLst>
            <a:outerShdw blurRad="76200" dir="18900000" sy="23000" kx="-1200000" algn="bl" rotWithShape="0">
              <a:prstClr val="black">
                <a:alpha val="20000"/>
              </a:prstClr>
            </a:outerShdw>
          </a:effectLst>
        </p:grpSpPr>
        <p:sp>
          <p:nvSpPr>
            <p:cNvPr id="24" name="椭圆 23"/>
            <p:cNvSpPr/>
            <p:nvPr/>
          </p:nvSpPr>
          <p:spPr bwMode="auto">
            <a:xfrm>
              <a:off x="3203848" y="620688"/>
              <a:ext cx="1974794" cy="2016224"/>
            </a:xfrm>
            <a:prstGeom prst="ellipse">
              <a:avLst/>
            </a:prstGeom>
            <a:solidFill>
              <a:srgbClr val="0697D8"/>
            </a:solidFill>
            <a:ln>
              <a:headEnd type="none" w="med" len="med"/>
              <a:tailEnd type="none" w="med" len="med"/>
            </a:ln>
            <a:scene3d>
              <a:camera prst="perspectiveAbove"/>
              <a:lightRig rig="threePt" dir="t"/>
            </a:scene3d>
          </p:spPr>
          <p:style>
            <a:lnRef idx="1">
              <a:schemeClr val="accent3"/>
            </a:lnRef>
            <a:fillRef idx="3">
              <a:schemeClr val="accent3"/>
            </a:fillRef>
            <a:effectRef idx="2">
              <a:schemeClr val="accent3"/>
            </a:effectRef>
            <a:fontRef idx="minor">
              <a:schemeClr val="lt1"/>
            </a:fontRef>
          </p:style>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4000" b="1" i="0" u="none" strike="noStrike" cap="none" normalizeH="0" baseline="0" smtClean="0">
                <a:ln>
                  <a:noFill/>
                </a:ln>
                <a:solidFill>
                  <a:srgbClr val="0000FF"/>
                </a:solidFill>
                <a:effectLst/>
                <a:latin typeface="Arial" panose="020B0604020202020204" pitchFamily="34" charset="0"/>
                <a:ea typeface="楷体_GB2312" pitchFamily="49" charset="-122"/>
              </a:endParaRPr>
            </a:p>
          </p:txBody>
        </p:sp>
        <p:sp>
          <p:nvSpPr>
            <p:cNvPr id="25" name="椭圆 24"/>
            <p:cNvSpPr/>
            <p:nvPr/>
          </p:nvSpPr>
          <p:spPr bwMode="auto">
            <a:xfrm>
              <a:off x="3404107" y="945592"/>
              <a:ext cx="1574276" cy="1446494"/>
            </a:xfrm>
            <a:prstGeom prst="ellipse">
              <a:avLst/>
            </a:prstGeom>
            <a:solidFill>
              <a:srgbClr val="EAEAEA"/>
            </a:solidFill>
            <a:ln>
              <a:headEnd type="none" w="med" len="med"/>
              <a:tailEnd type="none" w="med" len="med"/>
            </a:ln>
          </p:spPr>
          <p:style>
            <a:lnRef idx="3">
              <a:schemeClr val="lt1"/>
            </a:lnRef>
            <a:fillRef idx="1">
              <a:schemeClr val="accent3"/>
            </a:fillRef>
            <a:effectRef idx="1">
              <a:schemeClr val="accent3"/>
            </a:effectRef>
            <a:fontRef idx="minor">
              <a:schemeClr val="lt1"/>
            </a:fontRef>
          </p:style>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4000" b="1" i="0" u="none" strike="noStrike" cap="none" normalizeH="0" baseline="0" smtClean="0">
                <a:ln>
                  <a:noFill/>
                </a:ln>
                <a:solidFill>
                  <a:srgbClr val="0000FF"/>
                </a:solidFill>
                <a:effectLst/>
                <a:latin typeface="Arial" panose="020B0604020202020204" pitchFamily="34" charset="0"/>
                <a:ea typeface="楷体_GB2312" pitchFamily="49" charset="-122"/>
              </a:endParaRPr>
            </a:p>
          </p:txBody>
        </p:sp>
      </p:grpSp>
      <p:grpSp>
        <p:nvGrpSpPr>
          <p:cNvPr id="29" name="组合 28"/>
          <p:cNvGrpSpPr/>
          <p:nvPr/>
        </p:nvGrpSpPr>
        <p:grpSpPr>
          <a:xfrm>
            <a:off x="3052323" y="1913661"/>
            <a:ext cx="2755645" cy="2636622"/>
            <a:chOff x="3203848" y="620688"/>
            <a:chExt cx="1974794" cy="2016224"/>
          </a:xfrm>
          <a:solidFill>
            <a:srgbClr val="CCFF99"/>
          </a:solidFill>
        </p:grpSpPr>
        <p:sp>
          <p:nvSpPr>
            <p:cNvPr id="30" name="椭圆 29"/>
            <p:cNvSpPr/>
            <p:nvPr/>
          </p:nvSpPr>
          <p:spPr bwMode="auto">
            <a:xfrm>
              <a:off x="3203848" y="620688"/>
              <a:ext cx="1974794" cy="2016224"/>
            </a:xfrm>
            <a:prstGeom prst="ellipse">
              <a:avLst/>
            </a:prstGeom>
            <a:grpFill/>
            <a:ln>
              <a:headEnd type="none" w="med" len="med"/>
              <a:tailEnd type="none" w="med" len="med"/>
            </a:ln>
            <a:scene3d>
              <a:camera prst="perspectiveAbove"/>
              <a:lightRig rig="threePt" dir="t"/>
            </a:scene3d>
          </p:spPr>
          <p:style>
            <a:lnRef idx="1">
              <a:schemeClr val="accent3"/>
            </a:lnRef>
            <a:fillRef idx="3">
              <a:schemeClr val="accent3"/>
            </a:fillRef>
            <a:effectRef idx="2">
              <a:schemeClr val="accent3"/>
            </a:effectRef>
            <a:fontRef idx="minor">
              <a:schemeClr val="lt1"/>
            </a:fontRef>
          </p:style>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4000" b="1" i="0" u="none" strike="noStrike" cap="none" normalizeH="0" baseline="0" smtClean="0">
                <a:ln>
                  <a:noFill/>
                </a:ln>
                <a:solidFill>
                  <a:srgbClr val="0000FF"/>
                </a:solidFill>
                <a:effectLst/>
                <a:latin typeface="Arial" panose="020B0604020202020204" pitchFamily="34" charset="0"/>
                <a:ea typeface="楷体_GB2312" pitchFamily="49" charset="-122"/>
              </a:endParaRPr>
            </a:p>
          </p:txBody>
        </p:sp>
        <p:sp>
          <p:nvSpPr>
            <p:cNvPr id="31" name="椭圆 30"/>
            <p:cNvSpPr/>
            <p:nvPr/>
          </p:nvSpPr>
          <p:spPr bwMode="auto">
            <a:xfrm>
              <a:off x="3417962" y="937530"/>
              <a:ext cx="1554266" cy="1468656"/>
            </a:xfrm>
            <a:prstGeom prst="ellipse">
              <a:avLst/>
            </a:prstGeom>
            <a:grpFill/>
            <a:ln>
              <a:headEnd type="none" w="med" len="med"/>
              <a:tailEnd type="none" w="med" len="med"/>
            </a:ln>
          </p:spPr>
          <p:style>
            <a:lnRef idx="3">
              <a:schemeClr val="lt1"/>
            </a:lnRef>
            <a:fillRef idx="1">
              <a:schemeClr val="accent3"/>
            </a:fillRef>
            <a:effectRef idx="1">
              <a:schemeClr val="accent3"/>
            </a:effectRef>
            <a:fontRef idx="minor">
              <a:schemeClr val="lt1"/>
            </a:fontRef>
          </p:style>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4000" b="1" i="0" u="none" strike="noStrike" cap="none" normalizeH="0" baseline="0" smtClean="0">
                <a:ln>
                  <a:noFill/>
                </a:ln>
                <a:solidFill>
                  <a:srgbClr val="0000FF"/>
                </a:solidFill>
                <a:effectLst/>
                <a:latin typeface="Arial" panose="020B0604020202020204" pitchFamily="34" charset="0"/>
                <a:ea typeface="楷体_GB2312" pitchFamily="49" charset="-122"/>
              </a:endParaRPr>
            </a:p>
          </p:txBody>
        </p:sp>
      </p:grpSp>
      <p:grpSp>
        <p:nvGrpSpPr>
          <p:cNvPr id="32" name="组合 31"/>
          <p:cNvGrpSpPr/>
          <p:nvPr/>
        </p:nvGrpSpPr>
        <p:grpSpPr>
          <a:xfrm>
            <a:off x="6076985" y="1913660"/>
            <a:ext cx="2623284" cy="2579447"/>
            <a:chOff x="3203848" y="620688"/>
            <a:chExt cx="1974794" cy="2016224"/>
          </a:xfrm>
        </p:grpSpPr>
        <p:sp>
          <p:nvSpPr>
            <p:cNvPr id="33" name="椭圆 32"/>
            <p:cNvSpPr/>
            <p:nvPr/>
          </p:nvSpPr>
          <p:spPr bwMode="auto">
            <a:xfrm>
              <a:off x="3203848" y="620688"/>
              <a:ext cx="1974794" cy="2016224"/>
            </a:xfrm>
            <a:prstGeom prst="ellipse">
              <a:avLst/>
            </a:prstGeom>
            <a:solidFill>
              <a:srgbClr val="70AB2F"/>
            </a:solidFill>
            <a:ln>
              <a:headEnd type="none" w="med" len="med"/>
              <a:tailEnd type="none" w="med" len="med"/>
            </a:ln>
            <a:scene3d>
              <a:camera prst="perspectiveAbove"/>
              <a:lightRig rig="threePt" dir="t"/>
            </a:scene3d>
          </p:spPr>
          <p:style>
            <a:lnRef idx="1">
              <a:schemeClr val="accent3"/>
            </a:lnRef>
            <a:fillRef idx="3">
              <a:schemeClr val="accent3"/>
            </a:fillRef>
            <a:effectRef idx="2">
              <a:schemeClr val="accent3"/>
            </a:effectRef>
            <a:fontRef idx="minor">
              <a:schemeClr val="lt1"/>
            </a:fontRef>
          </p:style>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4000" b="1" i="0" u="none" strike="noStrike" cap="none" normalizeH="0" baseline="0" smtClean="0">
                <a:ln>
                  <a:noFill/>
                </a:ln>
                <a:solidFill>
                  <a:srgbClr val="0000FF"/>
                </a:solidFill>
                <a:effectLst/>
                <a:latin typeface="Arial" panose="020B0604020202020204" pitchFamily="34" charset="0"/>
                <a:ea typeface="楷体_GB2312" pitchFamily="49" charset="-122"/>
              </a:endParaRPr>
            </a:p>
          </p:txBody>
        </p:sp>
        <p:sp>
          <p:nvSpPr>
            <p:cNvPr id="34" name="椭圆 33"/>
            <p:cNvSpPr/>
            <p:nvPr/>
          </p:nvSpPr>
          <p:spPr bwMode="auto">
            <a:xfrm>
              <a:off x="3445967" y="944553"/>
              <a:ext cx="1490555" cy="1413184"/>
            </a:xfrm>
            <a:prstGeom prst="ellipse">
              <a:avLst/>
            </a:prstGeom>
            <a:solidFill>
              <a:srgbClr val="EAEAEA"/>
            </a:solidFill>
            <a:ln>
              <a:headEnd type="none" w="med" len="med"/>
              <a:tailEnd type="none" w="med" len="med"/>
            </a:ln>
          </p:spPr>
          <p:style>
            <a:lnRef idx="3">
              <a:schemeClr val="lt1"/>
            </a:lnRef>
            <a:fillRef idx="1">
              <a:schemeClr val="accent3"/>
            </a:fillRef>
            <a:effectRef idx="1">
              <a:schemeClr val="accent3"/>
            </a:effectRef>
            <a:fontRef idx="minor">
              <a:schemeClr val="lt1"/>
            </a:fontRef>
          </p:style>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4000" b="1" i="0" u="none" strike="noStrike" cap="none" normalizeH="0" baseline="0" smtClean="0">
                <a:ln>
                  <a:noFill/>
                </a:ln>
                <a:solidFill>
                  <a:srgbClr val="0000FF"/>
                </a:solidFill>
                <a:effectLst/>
                <a:latin typeface="Arial" panose="020B0604020202020204" pitchFamily="34" charset="0"/>
                <a:ea typeface="楷体_GB2312" pitchFamily="49" charset="-122"/>
              </a:endParaRPr>
            </a:p>
          </p:txBody>
        </p:sp>
      </p:grpSp>
      <p:sp>
        <p:nvSpPr>
          <p:cNvPr id="35" name="矩形 34"/>
          <p:cNvSpPr/>
          <p:nvPr/>
        </p:nvSpPr>
        <p:spPr>
          <a:xfrm>
            <a:off x="3625039" y="2530451"/>
            <a:ext cx="1607820" cy="521970"/>
          </a:xfrm>
          <a:prstGeom prst="rect">
            <a:avLst/>
          </a:prstGeom>
        </p:spPr>
        <p:txBody>
          <a:bodyPr wrap="none">
            <a:spAutoFit/>
          </a:bodyPr>
          <a:lstStyle/>
          <a:p>
            <a:r>
              <a:rPr lang="zh-CN" altLang="en-US" sz="2800" b="1" dirty="0" smtClean="0">
                <a:solidFill>
                  <a:srgbClr val="002060"/>
                </a:solidFill>
                <a:latin typeface="华文新魏" panose="02010800040101010101" pitchFamily="2" charset="-122"/>
                <a:ea typeface="华文新魏" panose="02010800040101010101" pitchFamily="2" charset="-122"/>
              </a:rPr>
              <a:t>中国速度</a:t>
            </a:r>
            <a:endParaRPr lang="en-US" altLang="zh-CN" sz="2800" b="1" dirty="0" smtClean="0">
              <a:solidFill>
                <a:srgbClr val="002060"/>
              </a:solidFill>
              <a:latin typeface="华文新魏" panose="02010800040101010101" pitchFamily="2" charset="-122"/>
              <a:ea typeface="华文新魏" panose="02010800040101010101" pitchFamily="2" charset="-122"/>
            </a:endParaRPr>
          </a:p>
        </p:txBody>
      </p:sp>
      <p:sp>
        <p:nvSpPr>
          <p:cNvPr id="36" name="矩形 35"/>
          <p:cNvSpPr/>
          <p:nvPr/>
        </p:nvSpPr>
        <p:spPr>
          <a:xfrm>
            <a:off x="6547496" y="2553153"/>
            <a:ext cx="1607820" cy="521970"/>
          </a:xfrm>
          <a:prstGeom prst="rect">
            <a:avLst/>
          </a:prstGeom>
        </p:spPr>
        <p:txBody>
          <a:bodyPr wrap="none">
            <a:spAutoFit/>
          </a:bodyPr>
          <a:lstStyle/>
          <a:p>
            <a:r>
              <a:rPr lang="zh-CN" altLang="en-US" sz="2800" b="1" dirty="0" smtClean="0">
                <a:solidFill>
                  <a:srgbClr val="002060"/>
                </a:solidFill>
                <a:latin typeface="华文新魏" panose="02010800040101010101" pitchFamily="2" charset="-122"/>
                <a:ea typeface="华文新魏" panose="02010800040101010101" pitchFamily="2" charset="-122"/>
              </a:rPr>
              <a:t>中国制造</a:t>
            </a:r>
            <a:endParaRPr lang="en-US" altLang="zh-CN" sz="2800" b="1" dirty="0" smtClean="0">
              <a:solidFill>
                <a:srgbClr val="002060"/>
              </a:solidFill>
              <a:latin typeface="华文新魏" panose="02010800040101010101" pitchFamily="2" charset="-122"/>
              <a:ea typeface="华文新魏" panose="02010800040101010101" pitchFamily="2" charset="-122"/>
            </a:endParaRPr>
          </a:p>
        </p:txBody>
      </p:sp>
      <p:sp>
        <p:nvSpPr>
          <p:cNvPr id="37" name="矩形 36"/>
          <p:cNvSpPr/>
          <p:nvPr/>
        </p:nvSpPr>
        <p:spPr>
          <a:xfrm>
            <a:off x="2321261" y="4560397"/>
            <a:ext cx="1620957" cy="523220"/>
          </a:xfrm>
          <a:prstGeom prst="rect">
            <a:avLst/>
          </a:prstGeom>
        </p:spPr>
        <p:txBody>
          <a:bodyPr wrap="none">
            <a:spAutoFit/>
          </a:bodyPr>
          <a:lstStyle/>
          <a:p>
            <a:r>
              <a:rPr lang="zh-CN" altLang="en-US" sz="2800" b="1" dirty="0" smtClean="0">
                <a:solidFill>
                  <a:srgbClr val="002060"/>
                </a:solidFill>
                <a:latin typeface="华文新魏" panose="02010800040101010101" pitchFamily="2" charset="-122"/>
                <a:ea typeface="华文新魏" panose="02010800040101010101" pitchFamily="2" charset="-122"/>
              </a:rPr>
              <a:t>总体小康</a:t>
            </a:r>
            <a:endParaRPr lang="en-US" altLang="zh-CN" sz="2800" b="1" dirty="0" smtClean="0">
              <a:solidFill>
                <a:srgbClr val="002060"/>
              </a:solidFill>
              <a:latin typeface="华文新魏" panose="02010800040101010101" pitchFamily="2" charset="-122"/>
              <a:ea typeface="华文新魏" panose="02010800040101010101" pitchFamily="2" charset="-122"/>
            </a:endParaRPr>
          </a:p>
        </p:txBody>
      </p:sp>
      <p:sp>
        <p:nvSpPr>
          <p:cNvPr id="38" name="矩形 37"/>
          <p:cNvSpPr/>
          <p:nvPr/>
        </p:nvSpPr>
        <p:spPr>
          <a:xfrm>
            <a:off x="5015012" y="4637692"/>
            <a:ext cx="1980029" cy="523220"/>
          </a:xfrm>
          <a:prstGeom prst="rect">
            <a:avLst/>
          </a:prstGeom>
        </p:spPr>
        <p:txBody>
          <a:bodyPr wrap="none">
            <a:spAutoFit/>
          </a:bodyPr>
          <a:lstStyle/>
          <a:p>
            <a:r>
              <a:rPr lang="zh-CN" altLang="en-US" sz="2800" b="1" dirty="0" smtClean="0">
                <a:solidFill>
                  <a:srgbClr val="002060"/>
                </a:solidFill>
                <a:latin typeface="华文新魏" panose="02010800040101010101" pitchFamily="2" charset="-122"/>
                <a:ea typeface="华文新魏" panose="02010800040101010101" pitchFamily="2" charset="-122"/>
              </a:rPr>
              <a:t>发展不平衡</a:t>
            </a:r>
            <a:endParaRPr lang="en-US" altLang="zh-CN" sz="2800" b="1" dirty="0" smtClean="0">
              <a:solidFill>
                <a:srgbClr val="002060"/>
              </a:solidFill>
              <a:latin typeface="华文新魏" panose="02010800040101010101" pitchFamily="2" charset="-122"/>
              <a:ea typeface="华文新魏" panose="02010800040101010101" pitchFamily="2" charset="-122"/>
            </a:endParaRPr>
          </a:p>
        </p:txBody>
      </p:sp>
      <p:sp>
        <p:nvSpPr>
          <p:cNvPr id="39" name="矩形 38"/>
          <p:cNvSpPr/>
          <p:nvPr/>
        </p:nvSpPr>
        <p:spPr>
          <a:xfrm>
            <a:off x="7960231" y="4571490"/>
            <a:ext cx="1607820" cy="521970"/>
          </a:xfrm>
          <a:prstGeom prst="rect">
            <a:avLst/>
          </a:prstGeom>
        </p:spPr>
        <p:txBody>
          <a:bodyPr wrap="none">
            <a:spAutoFit/>
          </a:bodyPr>
          <a:lstStyle/>
          <a:p>
            <a:r>
              <a:rPr lang="zh-CN" altLang="en-US" sz="2800" b="1" dirty="0" smtClean="0">
                <a:solidFill>
                  <a:srgbClr val="002060"/>
                </a:solidFill>
                <a:latin typeface="华文新魏" panose="02010800040101010101" pitchFamily="2" charset="-122"/>
                <a:ea typeface="华文新魏" panose="02010800040101010101" pitchFamily="2" charset="-122"/>
              </a:rPr>
              <a:t>金山银山</a:t>
            </a:r>
            <a:endParaRPr lang="en-US" altLang="zh-CN" sz="2800" b="1" dirty="0" smtClean="0">
              <a:solidFill>
                <a:srgbClr val="002060"/>
              </a:solidFill>
              <a:latin typeface="华文新魏" panose="02010800040101010101" pitchFamily="2" charset="-122"/>
              <a:ea typeface="华文新魏" panose="02010800040101010101" pitchFamily="2" charset="-122"/>
            </a:endParaRPr>
          </a:p>
        </p:txBody>
      </p:sp>
      <p:sp>
        <p:nvSpPr>
          <p:cNvPr id="4" name="矩形 3"/>
          <p:cNvSpPr/>
          <p:nvPr/>
        </p:nvSpPr>
        <p:spPr>
          <a:xfrm>
            <a:off x="3619666" y="3538303"/>
            <a:ext cx="1607820" cy="521970"/>
          </a:xfrm>
          <a:prstGeom prst="rect">
            <a:avLst/>
          </a:prstGeom>
        </p:spPr>
        <p:txBody>
          <a:bodyPr wrap="none">
            <a:spAutoFit/>
          </a:bodyPr>
          <a:lstStyle/>
          <a:p>
            <a:r>
              <a:rPr lang="zh-CN" altLang="en-US" sz="2800" b="1" dirty="0" smtClean="0">
                <a:solidFill>
                  <a:srgbClr val="002060"/>
                </a:solidFill>
                <a:latin typeface="华文新魏" panose="02010800040101010101" pitchFamily="2" charset="-122"/>
                <a:ea typeface="华文新魏" panose="02010800040101010101" pitchFamily="2" charset="-122"/>
              </a:rPr>
              <a:t>中国质量</a:t>
            </a:r>
            <a:endParaRPr lang="zh-CN" altLang="en-US" sz="2800" dirty="0">
              <a:latin typeface="华文新魏" panose="02010800040101010101" pitchFamily="2" charset="-122"/>
              <a:ea typeface="华文新魏" panose="02010800040101010101" pitchFamily="2" charset="-122"/>
            </a:endParaRPr>
          </a:p>
        </p:txBody>
      </p:sp>
      <p:sp>
        <p:nvSpPr>
          <p:cNvPr id="5" name="矩形 4"/>
          <p:cNvSpPr/>
          <p:nvPr/>
        </p:nvSpPr>
        <p:spPr>
          <a:xfrm>
            <a:off x="6572670" y="3436820"/>
            <a:ext cx="1607820" cy="521970"/>
          </a:xfrm>
          <a:prstGeom prst="rect">
            <a:avLst/>
          </a:prstGeom>
        </p:spPr>
        <p:txBody>
          <a:bodyPr wrap="none">
            <a:spAutoFit/>
          </a:bodyPr>
          <a:lstStyle/>
          <a:p>
            <a:r>
              <a:rPr lang="zh-CN" altLang="en-US" sz="2800" b="1" dirty="0" smtClean="0">
                <a:solidFill>
                  <a:srgbClr val="002060"/>
                </a:solidFill>
                <a:latin typeface="华文新魏" panose="02010800040101010101" pitchFamily="2" charset="-122"/>
                <a:ea typeface="华文新魏" panose="02010800040101010101" pitchFamily="2" charset="-122"/>
              </a:rPr>
              <a:t>中国创造</a:t>
            </a:r>
            <a:endParaRPr lang="zh-CN" altLang="en-US" sz="2800" dirty="0">
              <a:solidFill>
                <a:srgbClr val="002060"/>
              </a:solidFill>
              <a:latin typeface="华文新魏" panose="02010800040101010101" pitchFamily="2" charset="-122"/>
              <a:ea typeface="华文新魏" panose="02010800040101010101" pitchFamily="2" charset="-122"/>
            </a:endParaRPr>
          </a:p>
        </p:txBody>
      </p:sp>
      <p:sp>
        <p:nvSpPr>
          <p:cNvPr id="6" name="矩形 5"/>
          <p:cNvSpPr/>
          <p:nvPr/>
        </p:nvSpPr>
        <p:spPr>
          <a:xfrm>
            <a:off x="2349586" y="5500417"/>
            <a:ext cx="1620957" cy="523220"/>
          </a:xfrm>
          <a:prstGeom prst="rect">
            <a:avLst/>
          </a:prstGeom>
        </p:spPr>
        <p:txBody>
          <a:bodyPr wrap="none">
            <a:spAutoFit/>
          </a:bodyPr>
          <a:lstStyle/>
          <a:p>
            <a:r>
              <a:rPr lang="zh-CN" altLang="en-US" sz="2800" b="1" dirty="0" smtClean="0">
                <a:solidFill>
                  <a:srgbClr val="002060"/>
                </a:solidFill>
                <a:latin typeface="华文新魏" panose="02010800040101010101" pitchFamily="2" charset="-122"/>
                <a:ea typeface="华文新魏" panose="02010800040101010101" pitchFamily="2" charset="-122"/>
              </a:rPr>
              <a:t>全面小康</a:t>
            </a:r>
            <a:endParaRPr lang="zh-CN" altLang="en-US" sz="2800" dirty="0">
              <a:latin typeface="华文新魏" panose="02010800040101010101" pitchFamily="2" charset="-122"/>
              <a:ea typeface="华文新魏" panose="02010800040101010101" pitchFamily="2" charset="-122"/>
            </a:endParaRPr>
          </a:p>
        </p:txBody>
      </p:sp>
      <p:sp>
        <p:nvSpPr>
          <p:cNvPr id="7" name="矩形 6"/>
          <p:cNvSpPr/>
          <p:nvPr/>
        </p:nvSpPr>
        <p:spPr>
          <a:xfrm>
            <a:off x="5073773" y="5608822"/>
            <a:ext cx="1980029" cy="523220"/>
          </a:xfrm>
          <a:prstGeom prst="rect">
            <a:avLst/>
          </a:prstGeom>
        </p:spPr>
        <p:txBody>
          <a:bodyPr wrap="none">
            <a:spAutoFit/>
          </a:bodyPr>
          <a:lstStyle/>
          <a:p>
            <a:r>
              <a:rPr lang="zh-CN" altLang="en-US" sz="2800" b="1" dirty="0" smtClean="0">
                <a:solidFill>
                  <a:srgbClr val="002060"/>
                </a:solidFill>
                <a:latin typeface="华文新魏" panose="02010800040101010101" pitchFamily="2" charset="-122"/>
                <a:ea typeface="华文新魏" panose="02010800040101010101" pitchFamily="2" charset="-122"/>
              </a:rPr>
              <a:t>协调可持续</a:t>
            </a:r>
            <a:endParaRPr lang="zh-CN" altLang="en-US" sz="2800" dirty="0">
              <a:solidFill>
                <a:srgbClr val="002060"/>
              </a:solidFill>
              <a:latin typeface="华文新魏" panose="02010800040101010101" pitchFamily="2" charset="-122"/>
              <a:ea typeface="华文新魏" panose="02010800040101010101" pitchFamily="2" charset="-122"/>
            </a:endParaRPr>
          </a:p>
        </p:txBody>
      </p:sp>
      <p:sp>
        <p:nvSpPr>
          <p:cNvPr id="8" name="矩形 7"/>
          <p:cNvSpPr/>
          <p:nvPr/>
        </p:nvSpPr>
        <p:spPr>
          <a:xfrm>
            <a:off x="7929841" y="5661248"/>
            <a:ext cx="1607820" cy="521970"/>
          </a:xfrm>
          <a:prstGeom prst="rect">
            <a:avLst/>
          </a:prstGeom>
        </p:spPr>
        <p:txBody>
          <a:bodyPr wrap="none">
            <a:spAutoFit/>
          </a:bodyPr>
          <a:lstStyle/>
          <a:p>
            <a:r>
              <a:rPr lang="zh-CN" altLang="en-US" sz="2800" b="1" dirty="0" smtClean="0">
                <a:solidFill>
                  <a:srgbClr val="002060"/>
                </a:solidFill>
                <a:latin typeface="华文新魏" panose="02010800040101010101" pitchFamily="2" charset="-122"/>
                <a:ea typeface="华文新魏" panose="02010800040101010101" pitchFamily="2" charset="-122"/>
              </a:rPr>
              <a:t>绿水</a:t>
            </a:r>
            <a:r>
              <a:rPr lang="zh-CN" altLang="en-US" sz="2800" b="1" dirty="0">
                <a:solidFill>
                  <a:srgbClr val="002060"/>
                </a:solidFill>
                <a:latin typeface="华文新魏" panose="02010800040101010101" pitchFamily="2" charset="-122"/>
                <a:ea typeface="华文新魏" panose="02010800040101010101" pitchFamily="2" charset="-122"/>
              </a:rPr>
              <a:t>青山</a:t>
            </a:r>
            <a:endParaRPr lang="zh-CN" altLang="en-US" sz="2800" dirty="0">
              <a:latin typeface="华文新魏" panose="02010800040101010101" pitchFamily="2" charset="-122"/>
              <a:ea typeface="华文新魏" panose="02010800040101010101" pitchFamily="2" charset="-122"/>
            </a:endParaRPr>
          </a:p>
        </p:txBody>
      </p:sp>
      <p:sp>
        <p:nvSpPr>
          <p:cNvPr id="9" name="燕尾形 8"/>
          <p:cNvSpPr/>
          <p:nvPr/>
        </p:nvSpPr>
        <p:spPr bwMode="auto">
          <a:xfrm rot="5400000">
            <a:off x="4193202" y="3045963"/>
            <a:ext cx="484632" cy="484632"/>
          </a:xfrm>
          <a:prstGeom prst="chevron">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a:ln w="9525" cap="flat" cmpd="sng" algn="ctr">
            <a:no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4000" b="1" i="0" u="none" strike="noStrike" cap="none" normalizeH="0" baseline="0" smtClean="0">
              <a:ln>
                <a:noFill/>
              </a:ln>
              <a:solidFill>
                <a:srgbClr val="0000FF"/>
              </a:solidFill>
              <a:effectLst/>
              <a:latin typeface="Arial" panose="020B0604020202020204" pitchFamily="34" charset="0"/>
              <a:ea typeface="楷体_GB2312" pitchFamily="49" charset="-122"/>
            </a:endParaRPr>
          </a:p>
        </p:txBody>
      </p:sp>
      <p:sp>
        <p:nvSpPr>
          <p:cNvPr id="42" name="燕尾形 41"/>
          <p:cNvSpPr/>
          <p:nvPr/>
        </p:nvSpPr>
        <p:spPr bwMode="auto">
          <a:xfrm rot="5400000">
            <a:off x="7146311" y="3066191"/>
            <a:ext cx="484632" cy="484632"/>
          </a:xfrm>
          <a:prstGeom prst="chevron">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a:ln w="9525" cap="flat" cmpd="sng" algn="ctr">
            <a:no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4000" b="1" i="0" u="none" strike="noStrike" cap="none" normalizeH="0" baseline="0" smtClean="0">
              <a:ln>
                <a:noFill/>
              </a:ln>
              <a:solidFill>
                <a:srgbClr val="0000FF"/>
              </a:solidFill>
              <a:effectLst/>
              <a:latin typeface="Arial" panose="020B0604020202020204" pitchFamily="34" charset="0"/>
              <a:ea typeface="楷体_GB2312" pitchFamily="49" charset="-122"/>
            </a:endParaRPr>
          </a:p>
        </p:txBody>
      </p:sp>
      <p:sp>
        <p:nvSpPr>
          <p:cNvPr id="43" name="燕尾形 42"/>
          <p:cNvSpPr/>
          <p:nvPr/>
        </p:nvSpPr>
        <p:spPr bwMode="auto">
          <a:xfrm rot="5400000">
            <a:off x="2889423" y="5019786"/>
            <a:ext cx="484632" cy="484632"/>
          </a:xfrm>
          <a:prstGeom prst="chevron">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a:ln w="9525" cap="flat" cmpd="sng" algn="ctr">
            <a:no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4000" b="1" i="0" u="none" strike="noStrike" cap="none" normalizeH="0" baseline="0" smtClean="0">
              <a:ln>
                <a:noFill/>
              </a:ln>
              <a:solidFill>
                <a:srgbClr val="0000FF"/>
              </a:solidFill>
              <a:effectLst/>
              <a:latin typeface="Arial" panose="020B0604020202020204" pitchFamily="34" charset="0"/>
              <a:ea typeface="楷体_GB2312" pitchFamily="49" charset="-122"/>
            </a:endParaRPr>
          </a:p>
        </p:txBody>
      </p:sp>
      <p:sp>
        <p:nvSpPr>
          <p:cNvPr id="44" name="燕尾形 43"/>
          <p:cNvSpPr/>
          <p:nvPr/>
        </p:nvSpPr>
        <p:spPr bwMode="auto">
          <a:xfrm rot="5400000">
            <a:off x="5748330" y="5176356"/>
            <a:ext cx="484632" cy="484632"/>
          </a:xfrm>
          <a:prstGeom prst="chevron">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a:ln w="9525" cap="flat" cmpd="sng" algn="ctr">
            <a:no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4000" b="1" i="0" u="none" strike="noStrike" cap="none" normalizeH="0" baseline="0" smtClean="0">
              <a:ln>
                <a:noFill/>
              </a:ln>
              <a:solidFill>
                <a:srgbClr val="0000FF"/>
              </a:solidFill>
              <a:effectLst/>
              <a:latin typeface="Arial" panose="020B0604020202020204" pitchFamily="34" charset="0"/>
              <a:ea typeface="楷体_GB2312" pitchFamily="49" charset="-122"/>
            </a:endParaRPr>
          </a:p>
        </p:txBody>
      </p:sp>
      <p:sp>
        <p:nvSpPr>
          <p:cNvPr id="45" name="燕尾形 44"/>
          <p:cNvSpPr/>
          <p:nvPr/>
        </p:nvSpPr>
        <p:spPr bwMode="auto">
          <a:xfrm rot="5400000">
            <a:off x="8528394" y="5126404"/>
            <a:ext cx="484632" cy="484632"/>
          </a:xfrm>
          <a:prstGeom prst="chevron">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a:ln w="9525" cap="flat" cmpd="sng" algn="ctr">
            <a:no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4000" b="1" i="0" u="none" strike="noStrike" cap="none" normalizeH="0" baseline="0" smtClean="0">
              <a:ln>
                <a:noFill/>
              </a:ln>
              <a:solidFill>
                <a:srgbClr val="0000FF"/>
              </a:solidFill>
              <a:effectLst/>
              <a:latin typeface="Arial" panose="020B0604020202020204" pitchFamily="34" charset="0"/>
              <a:ea typeface="楷体_GB2312" pitchFamily="49" charset="-122"/>
            </a:endParaRPr>
          </a:p>
        </p:txBody>
      </p:sp>
      <p:pic>
        <p:nvPicPr>
          <p:cNvPr id="47" name="Picture 2" descr="E:\2018年\图片\齿轮.jpg"/>
          <p:cNvPicPr>
            <a:picLocks noChangeAspect="1" noChangeArrowheads="1"/>
          </p:cNvPicPr>
          <p:nvPr/>
        </p:nvPicPr>
        <p:blipFill rotWithShape="1">
          <a:blip r:embed="rId5" cstate="print">
            <a:extLst>
              <a:ext uri="{BEBA8EAE-BF5A-486C-A8C5-ECC9F3942E4B}">
                <a14:imgProps xmlns:a14="http://schemas.microsoft.com/office/drawing/2010/main">
                  <a14:imgLayer r:embed="rId6">
                    <a14:imgEffect>
                      <a14:backgroundRemoval t="5738" b="86885" l="4000" r="96500">
                        <a14:foregroundMark x1="83500" y1="43443" x2="89167" y2="50615"/>
                        <a14:foregroundMark x1="87500" y1="45902" x2="89667" y2="44057"/>
                        <a14:foregroundMark x1="90167" y1="44467" x2="91667" y2="46721"/>
                        <a14:foregroundMark x1="76833" y1="80738" x2="82667" y2="78484"/>
                        <a14:foregroundMark x1="79333" y1="79713" x2="79833" y2="83811"/>
                        <a14:foregroundMark x1="84667" y1="78074" x2="87000" y2="80533"/>
                        <a14:foregroundMark x1="87667" y1="73770" x2="90167" y2="78074"/>
                        <a14:foregroundMark x1="89500" y1="78484" x2="88000" y2="79918"/>
                        <a14:foregroundMark x1="57333" y1="50820" x2="59667" y2="52254"/>
                        <a14:foregroundMark x1="61500" y1="47336" x2="61500" y2="48361"/>
                        <a14:backgroundMark x1="80667" y1="81148" x2="80833" y2="82172"/>
                        <a14:backgroundMark x1="90667" y1="71516" x2="88167" y2="74590"/>
                      </a14:backgroundRemoval>
                    </a14:imgEffect>
                  </a14:imgLayer>
                </a14:imgProps>
              </a:ext>
              <a:ext uri="{28A0092B-C50C-407E-A947-70E740481C1C}">
                <a14:useLocalDpi xmlns:a14="http://schemas.microsoft.com/office/drawing/2010/main" val="0"/>
              </a:ext>
            </a:extLst>
          </a:blip>
          <a:srcRect l="4446" t="5061" r="3011" b="12196"/>
          <a:stretch>
            <a:fillRect/>
          </a:stretch>
        </p:blipFill>
        <p:spPr bwMode="auto">
          <a:xfrm rot="9494990">
            <a:off x="6466777" y="142217"/>
            <a:ext cx="4011063" cy="2916871"/>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3" descr="E:\2018年\图片\齿轮1.jpg"/>
          <p:cNvPicPr>
            <a:picLocks noChangeAspect="1" noChangeArrowheads="1"/>
          </p:cNvPicPr>
          <p:nvPr/>
        </p:nvPicPr>
        <p:blipFill rotWithShape="1">
          <a:blip r:embed="rId7" cstate="print">
            <a:extLst>
              <a:ext uri="{BEBA8EAE-BF5A-486C-A8C5-ECC9F3942E4B}">
                <a14:imgProps xmlns:a14="http://schemas.microsoft.com/office/drawing/2010/main">
                  <a14:imgLayer r:embed="rId8">
                    <a14:imgEffect>
                      <a14:backgroundRemoval t="5647" b="89647" l="8200" r="90000">
                        <a14:foregroundMark x1="22600" y1="18824" x2="32400" y2="13882"/>
                        <a14:foregroundMark x1="26800" y1="13882" x2="32200" y2="11765"/>
                        <a14:foregroundMark x1="32600" y1="12235" x2="36800" y2="13412"/>
                      </a14:backgroundRemoval>
                    </a14:imgEffect>
                  </a14:imgLayer>
                </a14:imgProps>
              </a:ext>
              <a:ext uri="{28A0092B-C50C-407E-A947-70E740481C1C}">
                <a14:useLocalDpi xmlns:a14="http://schemas.microsoft.com/office/drawing/2010/main" val="0"/>
              </a:ext>
            </a:extLst>
          </a:blip>
          <a:srcRect l="8662" t="5456" r="5305" b="14248"/>
          <a:stretch>
            <a:fillRect/>
          </a:stretch>
        </p:blipFill>
        <p:spPr bwMode="auto">
          <a:xfrm>
            <a:off x="1598256" y="175512"/>
            <a:ext cx="2813838" cy="2232248"/>
          </a:xfrm>
          <a:prstGeom prst="rect">
            <a:avLst/>
          </a:prstGeom>
          <a:noFill/>
          <a:extLst>
            <a:ext uri="{909E8E84-426E-40DD-AFC4-6F175D3DCCD1}">
              <a14:hiddenFill xmlns:a14="http://schemas.microsoft.com/office/drawing/2010/main">
                <a:solidFill>
                  <a:srgbClr val="FFFFFF"/>
                </a:solidFill>
              </a14:hiddenFill>
            </a:ext>
          </a:extLst>
        </p:spPr>
      </p:pic>
      <p:sp>
        <p:nvSpPr>
          <p:cNvPr id="49" name="矩形 48"/>
          <p:cNvSpPr/>
          <p:nvPr/>
        </p:nvSpPr>
        <p:spPr>
          <a:xfrm>
            <a:off x="8137063" y="908720"/>
            <a:ext cx="2019300" cy="829945"/>
          </a:xfrm>
          <a:prstGeom prst="rect">
            <a:avLst/>
          </a:prstGeom>
        </p:spPr>
        <p:txBody>
          <a:bodyPr wrap="none">
            <a:spAutoFit/>
          </a:bodyPr>
          <a:lstStyle/>
          <a:p>
            <a:r>
              <a:rPr lang="zh-CN" altLang="en-US" sz="4800" b="1" dirty="0">
                <a:ln w="12700">
                  <a:solidFill>
                    <a:schemeClr val="tx2">
                      <a:satMod val="155000"/>
                    </a:schemeClr>
                  </a:solidFill>
                  <a:prstDash val="solid"/>
                </a:ln>
                <a:solidFill>
                  <a:srgbClr val="FFFF00"/>
                </a:solidFill>
                <a:effectLst>
                  <a:outerShdw blurRad="41275" dist="20320" dir="1800000" algn="tl" rotWithShape="0">
                    <a:srgbClr val="000000">
                      <a:alpha val="40000"/>
                    </a:srgbClr>
                  </a:outerShdw>
                </a:effectLst>
                <a:latin typeface="隶书" panose="02010509060101010101" pitchFamily="49" charset="-122"/>
                <a:ea typeface="隶书" panose="02010509060101010101" pitchFamily="49" charset="-122"/>
              </a:rPr>
              <a:t>高质量</a:t>
            </a:r>
            <a:endParaRPr lang="zh-CN" altLang="en-US" sz="4800" b="1" dirty="0">
              <a:ln w="12700">
                <a:solidFill>
                  <a:schemeClr val="tx2">
                    <a:satMod val="155000"/>
                  </a:schemeClr>
                </a:solidFill>
                <a:prstDash val="solid"/>
              </a:ln>
              <a:solidFill>
                <a:srgbClr val="FFFF00"/>
              </a:solidFill>
              <a:effectLst>
                <a:outerShdw blurRad="41275" dist="20320" dir="1800000" algn="tl" rotWithShape="0">
                  <a:srgbClr val="000000">
                    <a:alpha val="40000"/>
                  </a:srgbClr>
                </a:outerShdw>
              </a:effectLst>
            </a:endParaRPr>
          </a:p>
        </p:txBody>
      </p:sp>
      <p:sp>
        <p:nvSpPr>
          <p:cNvPr id="50" name="矩形 49"/>
          <p:cNvSpPr/>
          <p:nvPr/>
        </p:nvSpPr>
        <p:spPr>
          <a:xfrm>
            <a:off x="6425781" y="1001039"/>
            <a:ext cx="1407160" cy="829945"/>
          </a:xfrm>
          <a:prstGeom prst="rect">
            <a:avLst/>
          </a:prstGeom>
        </p:spPr>
        <p:txBody>
          <a:bodyPr wrap="none">
            <a:spAutoFit/>
          </a:bodyPr>
          <a:lstStyle/>
          <a:p>
            <a:r>
              <a:rPr lang="zh-CN" altLang="en-US" sz="4800" b="1" dirty="0">
                <a:ln w="12700">
                  <a:solidFill>
                    <a:schemeClr val="tx2">
                      <a:satMod val="155000"/>
                    </a:schemeClr>
                  </a:solidFill>
                  <a:prstDash val="solid"/>
                </a:ln>
                <a:solidFill>
                  <a:srgbClr val="92D050"/>
                </a:solidFill>
                <a:effectLst>
                  <a:outerShdw blurRad="41275" dist="20320" dir="1800000" algn="tl" rotWithShape="0">
                    <a:srgbClr val="000000">
                      <a:alpha val="40000"/>
                    </a:srgbClr>
                  </a:outerShdw>
                </a:effectLst>
                <a:latin typeface="隶书" panose="02010509060101010101" pitchFamily="49" charset="-122"/>
                <a:ea typeface="隶书" panose="02010509060101010101" pitchFamily="49" charset="-122"/>
              </a:rPr>
              <a:t>转向</a:t>
            </a:r>
            <a:endParaRPr lang="zh-CN" altLang="en-US" sz="4800" b="1" dirty="0">
              <a:ln w="12700">
                <a:solidFill>
                  <a:schemeClr val="tx2">
                    <a:satMod val="155000"/>
                  </a:schemeClr>
                </a:solidFill>
                <a:prstDash val="solid"/>
              </a:ln>
              <a:solidFill>
                <a:srgbClr val="FF0000"/>
              </a:solidFill>
              <a:effectLst>
                <a:outerShdw blurRad="41275" dist="20320" dir="1800000" algn="tl" rotWithShape="0">
                  <a:srgbClr val="000000">
                    <a:alpha val="40000"/>
                  </a:srgbClr>
                </a:outerShdw>
              </a:effectLst>
            </a:endParaRPr>
          </a:p>
        </p:txBody>
      </p:sp>
      <p:sp>
        <p:nvSpPr>
          <p:cNvPr id="51" name="矩形 50"/>
          <p:cNvSpPr/>
          <p:nvPr/>
        </p:nvSpPr>
        <p:spPr>
          <a:xfrm>
            <a:off x="4292004" y="539374"/>
            <a:ext cx="2249805" cy="922020"/>
          </a:xfrm>
          <a:prstGeom prst="rect">
            <a:avLst/>
          </a:prstGeom>
        </p:spPr>
        <p:txBody>
          <a:bodyPr wrap="none">
            <a:spAutoFit/>
          </a:bodyPr>
          <a:lstStyle/>
          <a:p>
            <a:r>
              <a:rPr lang="zh-CN" altLang="en-US" sz="5400" b="1" dirty="0" smtClean="0">
                <a:ln w="12700">
                  <a:solidFill>
                    <a:schemeClr val="tx2">
                      <a:satMod val="155000"/>
                    </a:schemeClr>
                  </a:solidFill>
                  <a:prstDash val="solid"/>
                </a:ln>
                <a:solidFill>
                  <a:srgbClr val="C00000"/>
                </a:solidFill>
                <a:effectLst>
                  <a:outerShdw blurRad="41275" dist="20320" dir="1800000" algn="tl" rotWithShape="0">
                    <a:srgbClr val="000000">
                      <a:alpha val="40000"/>
                    </a:srgbClr>
                  </a:outerShdw>
                </a:effectLst>
                <a:latin typeface="隶书" panose="02010509060101010101" pitchFamily="49" charset="-122"/>
                <a:ea typeface="隶书" panose="02010509060101010101" pitchFamily="49" charset="-122"/>
              </a:rPr>
              <a:t>高速度</a:t>
            </a:r>
            <a:endParaRPr lang="zh-CN" altLang="en-US" sz="5400" b="1" dirty="0">
              <a:ln w="12700">
                <a:solidFill>
                  <a:schemeClr val="tx2">
                    <a:satMod val="155000"/>
                  </a:schemeClr>
                </a:solidFill>
                <a:prstDash val="solid"/>
              </a:ln>
              <a:solidFill>
                <a:srgbClr val="C00000"/>
              </a:solidFill>
              <a:effectLst>
                <a:outerShdw blurRad="41275" dist="20320" dir="1800000" algn="tl" rotWithShape="0">
                  <a:srgbClr val="000000">
                    <a:alpha val="40000"/>
                  </a:srgbClr>
                </a:outerShdw>
              </a:effectLst>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800" advTm="21348">
        <p:random/>
      </p:transition>
    </mc:Choice>
    <mc:Fallback xmlns="">
      <p:transition spd="slow" advTm="21348">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dissolv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dissolv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dissolve">
                                      <p:cBhvr>
                                        <p:cTn id="2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flipV="1">
            <a:off x="695740" y="1677179"/>
            <a:ext cx="9311054" cy="45719"/>
          </a:xfrm>
          <a:prstGeom prst="rect">
            <a:avLst/>
          </a:prstGeom>
          <a:solidFill>
            <a:schemeClr val="tx1">
              <a:lumMod val="50000"/>
              <a:lumOff val="50000"/>
            </a:schemeClr>
          </a:solidFill>
          <a:ln w="12700" cap="flat" cmpd="sng" algn="ctr">
            <a:noFill/>
            <a:prstDash val="solid"/>
            <a:miter lim="800000"/>
          </a:ln>
          <a:effectLst/>
        </p:spPr>
        <p:txBody>
          <a:bodyPr rtlCol="0" anchor="ctr"/>
          <a:lstStyle/>
          <a:p>
            <a:pPr algn="ctr" defTabSz="685800">
              <a:defRPr/>
            </a:pPr>
            <a:endParaRPr lang="zh-CN" altLang="en-US" sz="1350" kern="0">
              <a:solidFill>
                <a:prstClr val="white"/>
              </a:solidFill>
              <a:latin typeface="等线"/>
              <a:ea typeface="等线" panose="02010600030101010101" pitchFamily="2" charset="-122"/>
            </a:endParaRPr>
          </a:p>
        </p:txBody>
      </p:sp>
      <p:sp>
        <p:nvSpPr>
          <p:cNvPr id="4" name="空心弧 3"/>
          <p:cNvSpPr/>
          <p:nvPr/>
        </p:nvSpPr>
        <p:spPr>
          <a:xfrm rot="5400000">
            <a:off x="9040786" y="962531"/>
            <a:ext cx="918428" cy="2347724"/>
          </a:xfrm>
          <a:prstGeom prst="blockArc">
            <a:avLst>
              <a:gd name="adj1" fmla="val 12964125"/>
              <a:gd name="adj2" fmla="val 19369705"/>
              <a:gd name="adj3" fmla="val 96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9" name="文本框 8"/>
          <p:cNvSpPr txBox="1"/>
          <p:nvPr/>
        </p:nvSpPr>
        <p:spPr>
          <a:xfrm>
            <a:off x="1061498" y="1355908"/>
            <a:ext cx="1213338" cy="369332"/>
          </a:xfrm>
          <a:prstGeom prst="rect">
            <a:avLst/>
          </a:prstGeom>
          <a:noFill/>
        </p:spPr>
        <p:txBody>
          <a:bodyPr wrap="square" rtlCol="0">
            <a:spAutoFit/>
          </a:bodyPr>
          <a:lstStyle/>
          <a:p>
            <a:r>
              <a:rPr kumimoji="1" lang="en-US" altLang="zh-CN" b="1" dirty="0" smtClean="0">
                <a:latin typeface="Rockwell" charset="0"/>
                <a:ea typeface="Rockwell" charset="0"/>
                <a:cs typeface="Rockwell" charset="0"/>
              </a:rPr>
              <a:t>1919</a:t>
            </a:r>
            <a:endParaRPr kumimoji="1" lang="zh-CN" altLang="en-US" b="1" dirty="0">
              <a:latin typeface="Rockwell" charset="0"/>
              <a:ea typeface="Rockwell" charset="0"/>
              <a:cs typeface="Rockwell" charset="0"/>
            </a:endParaRPr>
          </a:p>
        </p:txBody>
      </p:sp>
      <p:sp>
        <p:nvSpPr>
          <p:cNvPr id="10" name="文本框 9"/>
          <p:cNvSpPr txBox="1"/>
          <p:nvPr/>
        </p:nvSpPr>
        <p:spPr>
          <a:xfrm>
            <a:off x="2506908" y="1353566"/>
            <a:ext cx="819836" cy="369332"/>
          </a:xfrm>
          <a:prstGeom prst="rect">
            <a:avLst/>
          </a:prstGeom>
          <a:noFill/>
        </p:spPr>
        <p:txBody>
          <a:bodyPr wrap="square" rtlCol="0">
            <a:spAutoFit/>
          </a:bodyPr>
          <a:lstStyle/>
          <a:p>
            <a:r>
              <a:rPr kumimoji="1" lang="en-US" altLang="zh-CN" b="1" dirty="0">
                <a:latin typeface="Rockwell" charset="0"/>
                <a:ea typeface="Rockwell" charset="0"/>
                <a:cs typeface="Rockwell" charset="0"/>
              </a:rPr>
              <a:t>1921</a:t>
            </a:r>
            <a:endParaRPr kumimoji="1" lang="zh-CN" altLang="en-US" b="1" dirty="0">
              <a:latin typeface="Rockwell" charset="0"/>
              <a:ea typeface="Rockwell" charset="0"/>
              <a:cs typeface="Rockwell" charset="0"/>
            </a:endParaRPr>
          </a:p>
        </p:txBody>
      </p:sp>
      <p:sp>
        <p:nvSpPr>
          <p:cNvPr id="15" name="文本框 14"/>
          <p:cNvSpPr txBox="1"/>
          <p:nvPr/>
        </p:nvSpPr>
        <p:spPr>
          <a:xfrm>
            <a:off x="5233864" y="1328482"/>
            <a:ext cx="897141" cy="369332"/>
          </a:xfrm>
          <a:prstGeom prst="rect">
            <a:avLst/>
          </a:prstGeom>
          <a:noFill/>
        </p:spPr>
        <p:txBody>
          <a:bodyPr wrap="square" rtlCol="0">
            <a:spAutoFit/>
          </a:bodyPr>
          <a:lstStyle/>
          <a:p>
            <a:r>
              <a:rPr kumimoji="1" lang="en-US" altLang="zh-CN" b="1" dirty="0">
                <a:latin typeface="Rockwell" charset="0"/>
                <a:ea typeface="Rockwell" charset="0"/>
                <a:cs typeface="Rockwell" charset="0"/>
              </a:rPr>
              <a:t>1954</a:t>
            </a:r>
            <a:endParaRPr kumimoji="1" lang="zh-CN" altLang="en-US" b="1" dirty="0">
              <a:latin typeface="Rockwell" charset="0"/>
              <a:ea typeface="Rockwell" charset="0"/>
              <a:cs typeface="Rockwell" charset="0"/>
            </a:endParaRPr>
          </a:p>
        </p:txBody>
      </p:sp>
      <p:sp>
        <p:nvSpPr>
          <p:cNvPr id="17" name="文本框 16"/>
          <p:cNvSpPr txBox="1"/>
          <p:nvPr/>
        </p:nvSpPr>
        <p:spPr>
          <a:xfrm>
            <a:off x="6413522" y="1338066"/>
            <a:ext cx="904092" cy="369332"/>
          </a:xfrm>
          <a:prstGeom prst="rect">
            <a:avLst/>
          </a:prstGeom>
          <a:noFill/>
        </p:spPr>
        <p:txBody>
          <a:bodyPr wrap="square" rtlCol="0">
            <a:spAutoFit/>
          </a:bodyPr>
          <a:lstStyle/>
          <a:p>
            <a:r>
              <a:rPr kumimoji="1" lang="en-US" altLang="zh-CN" b="1" dirty="0">
                <a:latin typeface="Rockwell" charset="0"/>
                <a:ea typeface="Rockwell" charset="0"/>
                <a:cs typeface="Rockwell" charset="0"/>
              </a:rPr>
              <a:t>1956</a:t>
            </a:r>
            <a:endParaRPr kumimoji="1" lang="zh-CN" altLang="en-US" b="1" dirty="0">
              <a:latin typeface="Rockwell" charset="0"/>
              <a:ea typeface="Rockwell" charset="0"/>
              <a:cs typeface="Rockwell" charset="0"/>
            </a:endParaRPr>
          </a:p>
        </p:txBody>
      </p:sp>
      <p:sp>
        <p:nvSpPr>
          <p:cNvPr id="18" name="文本框 17"/>
          <p:cNvSpPr txBox="1"/>
          <p:nvPr/>
        </p:nvSpPr>
        <p:spPr>
          <a:xfrm>
            <a:off x="8956635" y="1347884"/>
            <a:ext cx="1776046" cy="369332"/>
          </a:xfrm>
          <a:prstGeom prst="rect">
            <a:avLst/>
          </a:prstGeom>
          <a:noFill/>
        </p:spPr>
        <p:txBody>
          <a:bodyPr wrap="square" rtlCol="0">
            <a:spAutoFit/>
          </a:bodyPr>
          <a:lstStyle/>
          <a:p>
            <a:r>
              <a:rPr kumimoji="1" lang="en-US" altLang="zh-CN" b="1" dirty="0">
                <a:latin typeface="Rockwell" charset="0"/>
                <a:ea typeface="Rockwell" charset="0"/>
                <a:cs typeface="Rockwell" charset="0"/>
              </a:rPr>
              <a:t>1978</a:t>
            </a:r>
            <a:endParaRPr kumimoji="1" lang="zh-CN" altLang="en-US" b="1" dirty="0">
              <a:latin typeface="Rockwell" charset="0"/>
              <a:ea typeface="Rockwell" charset="0"/>
              <a:cs typeface="Rockwell" charset="0"/>
            </a:endParaRPr>
          </a:p>
        </p:txBody>
      </p:sp>
      <p:sp>
        <p:nvSpPr>
          <p:cNvPr id="21" name="文本框 20"/>
          <p:cNvSpPr txBox="1"/>
          <p:nvPr/>
        </p:nvSpPr>
        <p:spPr>
          <a:xfrm>
            <a:off x="2751549" y="4552705"/>
            <a:ext cx="836792" cy="369332"/>
          </a:xfrm>
          <a:prstGeom prst="rect">
            <a:avLst/>
          </a:prstGeom>
          <a:noFill/>
        </p:spPr>
        <p:txBody>
          <a:bodyPr wrap="square" rtlCol="0">
            <a:spAutoFit/>
          </a:bodyPr>
          <a:lstStyle/>
          <a:p>
            <a:r>
              <a:rPr kumimoji="1" lang="en-US" altLang="zh-CN" b="1" smtClean="0"/>
              <a:t>2013</a:t>
            </a:r>
            <a:endParaRPr kumimoji="1" lang="zh-CN" altLang="en-US" b="1" dirty="0"/>
          </a:p>
        </p:txBody>
      </p:sp>
      <p:sp>
        <p:nvSpPr>
          <p:cNvPr id="22" name="文本框 21"/>
          <p:cNvSpPr txBox="1"/>
          <p:nvPr/>
        </p:nvSpPr>
        <p:spPr>
          <a:xfrm>
            <a:off x="1088854" y="4547335"/>
            <a:ext cx="1437170" cy="369332"/>
          </a:xfrm>
          <a:prstGeom prst="rect">
            <a:avLst/>
          </a:prstGeom>
          <a:noFill/>
        </p:spPr>
        <p:txBody>
          <a:bodyPr wrap="square" rtlCol="0">
            <a:spAutoFit/>
          </a:bodyPr>
          <a:lstStyle/>
          <a:p>
            <a:r>
              <a:rPr kumimoji="1" lang="en-US" altLang="zh-CN" b="1" dirty="0" smtClean="0"/>
              <a:t>2012</a:t>
            </a:r>
            <a:endParaRPr kumimoji="1" lang="zh-CN" altLang="en-US" b="1" dirty="0"/>
          </a:p>
        </p:txBody>
      </p:sp>
      <p:sp>
        <p:nvSpPr>
          <p:cNvPr id="23" name="右箭头 22"/>
          <p:cNvSpPr/>
          <p:nvPr/>
        </p:nvSpPr>
        <p:spPr>
          <a:xfrm>
            <a:off x="28672" y="1510901"/>
            <a:ext cx="835269" cy="348275"/>
          </a:xfrm>
          <a:prstGeom prs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文本框 10"/>
          <p:cNvSpPr txBox="1"/>
          <p:nvPr/>
        </p:nvSpPr>
        <p:spPr>
          <a:xfrm>
            <a:off x="4018311" y="1338739"/>
            <a:ext cx="889217" cy="369332"/>
          </a:xfrm>
          <a:prstGeom prst="rect">
            <a:avLst/>
          </a:prstGeom>
          <a:noFill/>
        </p:spPr>
        <p:txBody>
          <a:bodyPr wrap="square" rtlCol="0">
            <a:spAutoFit/>
          </a:bodyPr>
          <a:lstStyle/>
          <a:p>
            <a:r>
              <a:rPr kumimoji="1" lang="en-US" altLang="zh-CN" b="1" dirty="0">
                <a:latin typeface="Rockwell" charset="0"/>
                <a:ea typeface="Rockwell" charset="0"/>
                <a:cs typeface="Rockwell" charset="0"/>
              </a:rPr>
              <a:t>1949</a:t>
            </a:r>
            <a:endParaRPr kumimoji="1" lang="zh-CN" altLang="en-US" b="1" dirty="0">
              <a:latin typeface="Rockwell" charset="0"/>
              <a:ea typeface="Rockwell" charset="0"/>
              <a:cs typeface="Rockwell" charset="0"/>
            </a:endParaRPr>
          </a:p>
        </p:txBody>
      </p:sp>
      <p:sp>
        <p:nvSpPr>
          <p:cNvPr id="35" name="矩形 34"/>
          <p:cNvSpPr/>
          <p:nvPr/>
        </p:nvSpPr>
        <p:spPr>
          <a:xfrm>
            <a:off x="703220" y="2549885"/>
            <a:ext cx="9338223" cy="45719"/>
          </a:xfrm>
          <a:prstGeom prst="rect">
            <a:avLst/>
          </a:prstGeom>
          <a:solidFill>
            <a:schemeClr val="tx1">
              <a:lumMod val="50000"/>
              <a:lumOff val="50000"/>
            </a:schemeClr>
          </a:solidFill>
          <a:ln w="12700" cap="flat" cmpd="sng" algn="ctr">
            <a:noFill/>
            <a:prstDash val="solid"/>
            <a:miter lim="800000"/>
          </a:ln>
          <a:effectLst/>
        </p:spPr>
        <p:txBody>
          <a:bodyPr rtlCol="0" anchor="ctr"/>
          <a:lstStyle/>
          <a:p>
            <a:pPr algn="ctr" defTabSz="685800">
              <a:defRPr/>
            </a:pPr>
            <a:endParaRPr lang="zh-CN" altLang="en-US" sz="1350" kern="0">
              <a:solidFill>
                <a:prstClr val="white"/>
              </a:solidFill>
              <a:latin typeface="等线"/>
              <a:ea typeface="等线" panose="02010600030101010101" pitchFamily="2" charset="-122"/>
            </a:endParaRPr>
          </a:p>
        </p:txBody>
      </p:sp>
      <p:sp>
        <p:nvSpPr>
          <p:cNvPr id="37" name="空心弧 36"/>
          <p:cNvSpPr/>
          <p:nvPr/>
        </p:nvSpPr>
        <p:spPr>
          <a:xfrm rot="15865968">
            <a:off x="397439" y="1884424"/>
            <a:ext cx="2390251" cy="3255631"/>
          </a:xfrm>
          <a:prstGeom prst="blockArc">
            <a:avLst>
              <a:gd name="adj1" fmla="val 13399996"/>
              <a:gd name="adj2" fmla="val 19313991"/>
              <a:gd name="adj3" fmla="val 106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38" name="矩形 37"/>
          <p:cNvSpPr/>
          <p:nvPr/>
        </p:nvSpPr>
        <p:spPr>
          <a:xfrm flipV="1">
            <a:off x="703220" y="4524375"/>
            <a:ext cx="10536280" cy="70606"/>
          </a:xfrm>
          <a:prstGeom prst="rect">
            <a:avLst/>
          </a:prstGeom>
          <a:solidFill>
            <a:schemeClr val="tx1">
              <a:lumMod val="50000"/>
              <a:lumOff val="50000"/>
            </a:schemeClr>
          </a:solidFill>
          <a:ln w="12700" cap="flat" cmpd="sng" algn="ctr">
            <a:noFill/>
            <a:prstDash val="solid"/>
            <a:miter lim="800000"/>
          </a:ln>
          <a:effectLst/>
        </p:spPr>
        <p:txBody>
          <a:bodyPr rtlCol="0" anchor="ctr"/>
          <a:lstStyle/>
          <a:p>
            <a:pPr algn="ctr" defTabSz="685800">
              <a:defRPr/>
            </a:pPr>
            <a:endParaRPr lang="zh-CN" altLang="en-US" sz="1350" kern="0">
              <a:solidFill>
                <a:prstClr val="white"/>
              </a:solidFill>
              <a:latin typeface="等线"/>
              <a:ea typeface="等线" panose="02010600030101010101" pitchFamily="2" charset="-122"/>
            </a:endParaRPr>
          </a:p>
        </p:txBody>
      </p:sp>
      <p:sp>
        <p:nvSpPr>
          <p:cNvPr id="8" name="文本框 7"/>
          <p:cNvSpPr txBox="1"/>
          <p:nvPr/>
        </p:nvSpPr>
        <p:spPr>
          <a:xfrm>
            <a:off x="8649130" y="2599152"/>
            <a:ext cx="1178169" cy="369332"/>
          </a:xfrm>
          <a:prstGeom prst="rect">
            <a:avLst/>
          </a:prstGeom>
          <a:noFill/>
        </p:spPr>
        <p:txBody>
          <a:bodyPr wrap="square" rtlCol="0">
            <a:spAutoFit/>
          </a:bodyPr>
          <a:lstStyle/>
          <a:p>
            <a:r>
              <a:rPr kumimoji="1" lang="en-US" altLang="zh-CN" b="1" dirty="0" smtClean="0"/>
              <a:t>1982</a:t>
            </a:r>
            <a:endParaRPr kumimoji="1" lang="zh-CN" altLang="en-US" b="1" dirty="0"/>
          </a:p>
        </p:txBody>
      </p:sp>
      <p:sp>
        <p:nvSpPr>
          <p:cNvPr id="12" name="文本框 11"/>
          <p:cNvSpPr txBox="1"/>
          <p:nvPr/>
        </p:nvSpPr>
        <p:spPr>
          <a:xfrm>
            <a:off x="7013042" y="2545603"/>
            <a:ext cx="1201786" cy="369332"/>
          </a:xfrm>
          <a:prstGeom prst="rect">
            <a:avLst/>
          </a:prstGeom>
          <a:noFill/>
        </p:spPr>
        <p:txBody>
          <a:bodyPr wrap="square" rtlCol="0">
            <a:spAutoFit/>
          </a:bodyPr>
          <a:lstStyle/>
          <a:p>
            <a:r>
              <a:rPr kumimoji="1" lang="en-US" altLang="zh-CN" b="1" dirty="0" smtClean="0"/>
              <a:t>1992</a:t>
            </a:r>
            <a:endParaRPr kumimoji="1" lang="zh-CN" altLang="en-US" b="1" dirty="0"/>
          </a:p>
        </p:txBody>
      </p:sp>
      <p:sp>
        <p:nvSpPr>
          <p:cNvPr id="13" name="文本框 12"/>
          <p:cNvSpPr txBox="1"/>
          <p:nvPr/>
        </p:nvSpPr>
        <p:spPr>
          <a:xfrm>
            <a:off x="5539601" y="2558189"/>
            <a:ext cx="931161" cy="369332"/>
          </a:xfrm>
          <a:prstGeom prst="rect">
            <a:avLst/>
          </a:prstGeom>
          <a:noFill/>
        </p:spPr>
        <p:txBody>
          <a:bodyPr wrap="square" rtlCol="0">
            <a:spAutoFit/>
          </a:bodyPr>
          <a:lstStyle/>
          <a:p>
            <a:r>
              <a:rPr kumimoji="1" lang="en-US" altLang="zh-CN" b="1" dirty="0" smtClean="0"/>
              <a:t>1997</a:t>
            </a:r>
            <a:endParaRPr kumimoji="1" lang="zh-CN" altLang="en-US" b="1" dirty="0"/>
          </a:p>
        </p:txBody>
      </p:sp>
      <p:sp>
        <p:nvSpPr>
          <p:cNvPr id="14" name="文本框 13"/>
          <p:cNvSpPr txBox="1"/>
          <p:nvPr/>
        </p:nvSpPr>
        <p:spPr>
          <a:xfrm>
            <a:off x="4052527" y="2549882"/>
            <a:ext cx="923537" cy="369332"/>
          </a:xfrm>
          <a:prstGeom prst="rect">
            <a:avLst/>
          </a:prstGeom>
          <a:noFill/>
        </p:spPr>
        <p:txBody>
          <a:bodyPr wrap="square" rtlCol="0">
            <a:spAutoFit/>
          </a:bodyPr>
          <a:lstStyle/>
          <a:p>
            <a:r>
              <a:rPr kumimoji="1" lang="en-US" altLang="zh-CN" b="1" dirty="0" smtClean="0"/>
              <a:t>1998</a:t>
            </a:r>
            <a:endParaRPr kumimoji="1" lang="zh-CN" altLang="en-US" b="1" dirty="0"/>
          </a:p>
        </p:txBody>
      </p:sp>
      <p:sp>
        <p:nvSpPr>
          <p:cNvPr id="16" name="文本框 15"/>
          <p:cNvSpPr txBox="1"/>
          <p:nvPr/>
        </p:nvSpPr>
        <p:spPr>
          <a:xfrm>
            <a:off x="2335620" y="2559566"/>
            <a:ext cx="773127" cy="369332"/>
          </a:xfrm>
          <a:prstGeom prst="rect">
            <a:avLst/>
          </a:prstGeom>
          <a:noFill/>
        </p:spPr>
        <p:txBody>
          <a:bodyPr wrap="square" rtlCol="0">
            <a:spAutoFit/>
          </a:bodyPr>
          <a:lstStyle/>
          <a:p>
            <a:r>
              <a:rPr kumimoji="1" lang="en-US" altLang="zh-CN" b="1" dirty="0" smtClean="0"/>
              <a:t>2001</a:t>
            </a:r>
            <a:endParaRPr kumimoji="1" lang="zh-CN" altLang="en-US" b="1" dirty="0"/>
          </a:p>
        </p:txBody>
      </p:sp>
      <p:sp>
        <p:nvSpPr>
          <p:cNvPr id="19" name="文本框 18"/>
          <p:cNvSpPr txBox="1"/>
          <p:nvPr/>
        </p:nvSpPr>
        <p:spPr>
          <a:xfrm>
            <a:off x="893640" y="2549063"/>
            <a:ext cx="1121909" cy="369332"/>
          </a:xfrm>
          <a:prstGeom prst="rect">
            <a:avLst/>
          </a:prstGeom>
          <a:noFill/>
        </p:spPr>
        <p:txBody>
          <a:bodyPr wrap="square" rtlCol="0">
            <a:spAutoFit/>
          </a:bodyPr>
          <a:lstStyle/>
          <a:p>
            <a:r>
              <a:rPr kumimoji="1" lang="en-US" altLang="zh-CN" b="1" dirty="0" smtClean="0"/>
              <a:t>2008</a:t>
            </a:r>
            <a:endParaRPr kumimoji="1" lang="zh-CN" altLang="en-US" b="1" dirty="0"/>
          </a:p>
        </p:txBody>
      </p:sp>
      <p:sp>
        <p:nvSpPr>
          <p:cNvPr id="40" name="文本框 39"/>
          <p:cNvSpPr txBox="1"/>
          <p:nvPr/>
        </p:nvSpPr>
        <p:spPr>
          <a:xfrm>
            <a:off x="4355479" y="4533270"/>
            <a:ext cx="1009179" cy="369332"/>
          </a:xfrm>
          <a:prstGeom prst="rect">
            <a:avLst/>
          </a:prstGeom>
          <a:noFill/>
        </p:spPr>
        <p:txBody>
          <a:bodyPr wrap="square" rtlCol="0">
            <a:spAutoFit/>
          </a:bodyPr>
          <a:lstStyle/>
          <a:p>
            <a:r>
              <a:rPr kumimoji="1" lang="en-US" altLang="zh-CN" b="1" dirty="0" smtClean="0"/>
              <a:t>2014</a:t>
            </a:r>
            <a:endParaRPr kumimoji="1" lang="zh-CN" altLang="en-US" b="1" dirty="0"/>
          </a:p>
        </p:txBody>
      </p:sp>
      <p:sp>
        <p:nvSpPr>
          <p:cNvPr id="41" name="文本框 40"/>
          <p:cNvSpPr txBox="1"/>
          <p:nvPr/>
        </p:nvSpPr>
        <p:spPr>
          <a:xfrm>
            <a:off x="7393669" y="4549262"/>
            <a:ext cx="1009179" cy="369332"/>
          </a:xfrm>
          <a:prstGeom prst="rect">
            <a:avLst/>
          </a:prstGeom>
          <a:noFill/>
        </p:spPr>
        <p:txBody>
          <a:bodyPr wrap="square" rtlCol="0">
            <a:spAutoFit/>
          </a:bodyPr>
          <a:lstStyle/>
          <a:p>
            <a:r>
              <a:rPr kumimoji="1" lang="en-US" altLang="zh-CN" b="1" dirty="0" smtClean="0"/>
              <a:t>2017</a:t>
            </a:r>
            <a:endParaRPr kumimoji="1" lang="zh-CN" altLang="en-US" b="1" dirty="0"/>
          </a:p>
        </p:txBody>
      </p:sp>
      <p:sp>
        <p:nvSpPr>
          <p:cNvPr id="42" name="文本框 41"/>
          <p:cNvSpPr txBox="1"/>
          <p:nvPr/>
        </p:nvSpPr>
        <p:spPr>
          <a:xfrm>
            <a:off x="8793012" y="4583295"/>
            <a:ext cx="1009179" cy="369332"/>
          </a:xfrm>
          <a:prstGeom prst="rect">
            <a:avLst/>
          </a:prstGeom>
          <a:noFill/>
        </p:spPr>
        <p:txBody>
          <a:bodyPr wrap="square" rtlCol="0">
            <a:spAutoFit/>
          </a:bodyPr>
          <a:lstStyle/>
          <a:p>
            <a:r>
              <a:rPr kumimoji="1" lang="en-US" altLang="zh-CN" b="1" dirty="0" smtClean="0"/>
              <a:t>2019</a:t>
            </a:r>
            <a:endParaRPr kumimoji="1" lang="zh-CN" altLang="en-US" b="1" dirty="0"/>
          </a:p>
        </p:txBody>
      </p:sp>
      <p:pic>
        <p:nvPicPr>
          <p:cNvPr id="43" name="图片 42"/>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858660" y="583938"/>
            <a:ext cx="1273299" cy="816802"/>
          </a:xfrm>
          <a:prstGeom prst="rect">
            <a:avLst/>
          </a:prstGeom>
        </p:spPr>
      </p:pic>
      <p:pic>
        <p:nvPicPr>
          <p:cNvPr id="44" name="图片 4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11286" y="564536"/>
            <a:ext cx="1318120" cy="855606"/>
          </a:xfrm>
          <a:prstGeom prst="rect">
            <a:avLst/>
          </a:prstGeom>
        </p:spPr>
      </p:pic>
      <p:pic>
        <p:nvPicPr>
          <p:cNvPr id="45" name="图片 4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808601" y="564536"/>
            <a:ext cx="1300621" cy="837713"/>
          </a:xfrm>
          <a:prstGeom prst="rect">
            <a:avLst/>
          </a:prstGeom>
        </p:spPr>
      </p:pic>
      <p:pic>
        <p:nvPicPr>
          <p:cNvPr id="46" name="图片 45"/>
          <p:cNvPicPr>
            <a:picLocks noChangeAspect="1"/>
          </p:cNvPicPr>
          <p:nvPr/>
        </p:nvPicPr>
        <p:blipFill rotWithShape="1">
          <a:blip r:embed="rId10" cstate="print">
            <a:extLst>
              <a:ext uri="{28A0092B-C50C-407E-A947-70E740481C1C}">
                <a14:useLocalDpi xmlns:a14="http://schemas.microsoft.com/office/drawing/2010/main" val="0"/>
              </a:ext>
            </a:extLst>
          </a:blip>
          <a:srcRect t="11103" b="6267"/>
          <a:stretch>
            <a:fillRect/>
          </a:stretch>
        </p:blipFill>
        <p:spPr>
          <a:xfrm>
            <a:off x="5219072" y="537763"/>
            <a:ext cx="773726" cy="843137"/>
          </a:xfrm>
          <a:prstGeom prst="rect">
            <a:avLst/>
          </a:prstGeom>
        </p:spPr>
      </p:pic>
      <p:pic>
        <p:nvPicPr>
          <p:cNvPr id="47" name="图片 46">
            <a:hlinkClick r:id="" action="ppaction://hlinkshowjump?jump=nextslide"/>
          </p:cNvPr>
          <p:cNvPicPr>
            <a:picLocks noChangeAspect="1"/>
          </p:cNvPicPr>
          <p:nvPr/>
        </p:nvPicPr>
        <p:blipFill>
          <a:blip r:embed="rId11" cstate="print"/>
          <a:stretch>
            <a:fillRect/>
          </a:stretch>
        </p:blipFill>
        <p:spPr>
          <a:xfrm>
            <a:off x="6200226" y="580233"/>
            <a:ext cx="1117388" cy="824211"/>
          </a:xfrm>
          <a:prstGeom prst="rect">
            <a:avLst/>
          </a:prstGeom>
        </p:spPr>
      </p:pic>
      <p:pic>
        <p:nvPicPr>
          <p:cNvPr id="48" name="图片 47"/>
          <p:cNvPicPr>
            <a:picLocks noChangeAspect="1"/>
          </p:cNvPicPr>
          <p:nvPr/>
        </p:nvPicPr>
        <p:blipFill rotWithShape="1">
          <a:blip r:embed="rId12" cstate="print">
            <a:extLst>
              <a:ext uri="{28A0092B-C50C-407E-A947-70E740481C1C}">
                <a14:useLocalDpi xmlns:a14="http://schemas.microsoft.com/office/drawing/2010/main" val="0"/>
              </a:ext>
            </a:extLst>
          </a:blip>
          <a:srcRect l="7802" r="19396"/>
          <a:stretch>
            <a:fillRect/>
          </a:stretch>
        </p:blipFill>
        <p:spPr>
          <a:xfrm>
            <a:off x="8719965" y="580232"/>
            <a:ext cx="1242807" cy="812037"/>
          </a:xfrm>
          <a:prstGeom prst="rect">
            <a:avLst/>
          </a:prstGeom>
        </p:spPr>
      </p:pic>
      <p:pic>
        <p:nvPicPr>
          <p:cNvPr id="49" name="图片 48"/>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8393694" y="2986785"/>
            <a:ext cx="1464673" cy="951167"/>
          </a:xfrm>
          <a:prstGeom prst="rect">
            <a:avLst/>
          </a:prstGeom>
        </p:spPr>
      </p:pic>
      <p:pic>
        <p:nvPicPr>
          <p:cNvPr id="52" name="图片 51"/>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495436" y="2962090"/>
            <a:ext cx="1238902" cy="940116"/>
          </a:xfrm>
          <a:prstGeom prst="rect">
            <a:avLst/>
          </a:prstGeom>
        </p:spPr>
      </p:pic>
      <p:sp>
        <p:nvSpPr>
          <p:cNvPr id="57" name="文本框 56"/>
          <p:cNvSpPr txBox="1"/>
          <p:nvPr/>
        </p:nvSpPr>
        <p:spPr>
          <a:xfrm>
            <a:off x="940338" y="192757"/>
            <a:ext cx="1508066" cy="369332"/>
          </a:xfrm>
          <a:prstGeom prst="rect">
            <a:avLst/>
          </a:prstGeom>
          <a:noFill/>
        </p:spPr>
        <p:txBody>
          <a:bodyPr wrap="square" rtlCol="0">
            <a:spAutoFit/>
          </a:bodyPr>
          <a:lstStyle/>
          <a:p>
            <a:r>
              <a:rPr kumimoji="1" lang="zh-CN" altLang="en-US" b="1" dirty="0" smtClean="0">
                <a:latin typeface="宋体" panose="02010600030101010101" pitchFamily="2" charset="-122"/>
                <a:ea typeface="宋体" panose="02010600030101010101" pitchFamily="2" charset="-122"/>
                <a:cs typeface="宋体" panose="02010600030101010101" pitchFamily="2" charset="-122"/>
              </a:rPr>
              <a:t>五四运动</a:t>
            </a:r>
            <a:endParaRPr kumimoji="1" lang="zh-CN" altLang="en-US" b="1" dirty="0">
              <a:latin typeface="宋体" panose="02010600030101010101" pitchFamily="2" charset="-122"/>
              <a:ea typeface="宋体" panose="02010600030101010101" pitchFamily="2" charset="-122"/>
              <a:cs typeface="宋体" panose="02010600030101010101" pitchFamily="2" charset="-122"/>
            </a:endParaRPr>
          </a:p>
        </p:txBody>
      </p:sp>
      <p:sp>
        <p:nvSpPr>
          <p:cNvPr id="58" name="文本框 57"/>
          <p:cNvSpPr txBox="1"/>
          <p:nvPr/>
        </p:nvSpPr>
        <p:spPr>
          <a:xfrm>
            <a:off x="2371431" y="157797"/>
            <a:ext cx="1148396" cy="369332"/>
          </a:xfrm>
          <a:prstGeom prst="rect">
            <a:avLst/>
          </a:prstGeom>
          <a:noFill/>
        </p:spPr>
        <p:txBody>
          <a:bodyPr wrap="square" rtlCol="0">
            <a:spAutoFit/>
          </a:bodyPr>
          <a:lstStyle/>
          <a:p>
            <a:r>
              <a:rPr kumimoji="1" lang="zh-CN" altLang="en-US" b="1" dirty="0" smtClean="0">
                <a:latin typeface="宋体" panose="02010600030101010101" pitchFamily="2" charset="-122"/>
                <a:ea typeface="宋体" panose="02010600030101010101" pitchFamily="2" charset="-122"/>
                <a:cs typeface="宋体" panose="02010600030101010101" pitchFamily="2" charset="-122"/>
              </a:rPr>
              <a:t>一大建党</a:t>
            </a:r>
            <a:endParaRPr kumimoji="1" lang="zh-CN" altLang="en-US" b="1" dirty="0">
              <a:latin typeface="宋体" panose="02010600030101010101" pitchFamily="2" charset="-122"/>
              <a:ea typeface="宋体" panose="02010600030101010101" pitchFamily="2" charset="-122"/>
              <a:cs typeface="宋体" panose="02010600030101010101" pitchFamily="2" charset="-122"/>
            </a:endParaRPr>
          </a:p>
        </p:txBody>
      </p:sp>
      <p:sp>
        <p:nvSpPr>
          <p:cNvPr id="59" name="文本框 58"/>
          <p:cNvSpPr txBox="1"/>
          <p:nvPr/>
        </p:nvSpPr>
        <p:spPr>
          <a:xfrm>
            <a:off x="3912717" y="177244"/>
            <a:ext cx="1098927" cy="369332"/>
          </a:xfrm>
          <a:prstGeom prst="rect">
            <a:avLst/>
          </a:prstGeom>
          <a:noFill/>
        </p:spPr>
        <p:txBody>
          <a:bodyPr wrap="square" rtlCol="0">
            <a:spAutoFit/>
          </a:bodyPr>
          <a:lstStyle/>
          <a:p>
            <a:r>
              <a:rPr kumimoji="1" lang="zh-CN" altLang="en-US" b="1" dirty="0" smtClean="0">
                <a:latin typeface="宋体" panose="02010600030101010101" pitchFamily="2" charset="-122"/>
                <a:ea typeface="宋体" panose="02010600030101010101" pitchFamily="2" charset="-122"/>
                <a:cs typeface="宋体" panose="02010600030101010101" pitchFamily="2" charset="-122"/>
              </a:rPr>
              <a:t>开国大典</a:t>
            </a:r>
            <a:endParaRPr kumimoji="1" lang="zh-CN" altLang="en-US" b="1" dirty="0">
              <a:latin typeface="宋体" panose="02010600030101010101" pitchFamily="2" charset="-122"/>
              <a:ea typeface="宋体" panose="02010600030101010101" pitchFamily="2" charset="-122"/>
              <a:cs typeface="宋体" panose="02010600030101010101" pitchFamily="2" charset="-122"/>
            </a:endParaRPr>
          </a:p>
        </p:txBody>
      </p:sp>
      <p:sp>
        <p:nvSpPr>
          <p:cNvPr id="60" name="文本框 59"/>
          <p:cNvSpPr txBox="1"/>
          <p:nvPr/>
        </p:nvSpPr>
        <p:spPr>
          <a:xfrm>
            <a:off x="5021878" y="182781"/>
            <a:ext cx="1298265" cy="369332"/>
          </a:xfrm>
          <a:prstGeom prst="rect">
            <a:avLst/>
          </a:prstGeom>
          <a:noFill/>
        </p:spPr>
        <p:txBody>
          <a:bodyPr wrap="square" rtlCol="0">
            <a:spAutoFit/>
          </a:bodyPr>
          <a:lstStyle/>
          <a:p>
            <a:r>
              <a:rPr kumimoji="1" lang="zh-CN" altLang="en-US" b="1" dirty="0" smtClean="0">
                <a:latin typeface="宋体" panose="02010600030101010101" pitchFamily="2" charset="-122"/>
                <a:ea typeface="宋体" panose="02010600030101010101" pitchFamily="2" charset="-122"/>
                <a:cs typeface="宋体" panose="02010600030101010101" pitchFamily="2" charset="-122"/>
              </a:rPr>
              <a:t>五四宪法</a:t>
            </a:r>
            <a:endParaRPr kumimoji="1" lang="zh-CN" altLang="en-US" b="1" dirty="0">
              <a:latin typeface="宋体" panose="02010600030101010101" pitchFamily="2" charset="-122"/>
              <a:ea typeface="宋体" panose="02010600030101010101" pitchFamily="2" charset="-122"/>
              <a:cs typeface="宋体" panose="02010600030101010101" pitchFamily="2" charset="-122"/>
            </a:endParaRPr>
          </a:p>
        </p:txBody>
      </p:sp>
      <p:sp>
        <p:nvSpPr>
          <p:cNvPr id="61" name="文本框 60"/>
          <p:cNvSpPr txBox="1"/>
          <p:nvPr/>
        </p:nvSpPr>
        <p:spPr>
          <a:xfrm>
            <a:off x="5972003" y="188185"/>
            <a:ext cx="1582086" cy="369332"/>
          </a:xfrm>
          <a:prstGeom prst="rect">
            <a:avLst/>
          </a:prstGeom>
          <a:noFill/>
        </p:spPr>
        <p:txBody>
          <a:bodyPr wrap="square" rtlCol="0">
            <a:spAutoFit/>
          </a:bodyPr>
          <a:lstStyle/>
          <a:p>
            <a:r>
              <a:rPr kumimoji="1" lang="zh-CN" altLang="en-US" b="1" dirty="0" smtClean="0">
                <a:latin typeface="宋体" panose="02010600030101010101" pitchFamily="2" charset="-122"/>
                <a:ea typeface="宋体" panose="02010600030101010101" pitchFamily="2" charset="-122"/>
                <a:cs typeface="宋体" panose="02010600030101010101" pitchFamily="2" charset="-122"/>
              </a:rPr>
              <a:t>三大改造完成</a:t>
            </a:r>
            <a:endParaRPr kumimoji="1" lang="zh-CN" altLang="en-US" b="1" dirty="0">
              <a:latin typeface="宋体" panose="02010600030101010101" pitchFamily="2" charset="-122"/>
              <a:ea typeface="宋体" panose="02010600030101010101" pitchFamily="2" charset="-122"/>
              <a:cs typeface="宋体" panose="02010600030101010101" pitchFamily="2" charset="-122"/>
            </a:endParaRPr>
          </a:p>
        </p:txBody>
      </p:sp>
      <p:sp>
        <p:nvSpPr>
          <p:cNvPr id="62" name="文本框 61"/>
          <p:cNvSpPr txBox="1"/>
          <p:nvPr/>
        </p:nvSpPr>
        <p:spPr>
          <a:xfrm>
            <a:off x="8597807" y="192599"/>
            <a:ext cx="2076055" cy="369332"/>
          </a:xfrm>
          <a:prstGeom prst="rect">
            <a:avLst/>
          </a:prstGeom>
          <a:noFill/>
        </p:spPr>
        <p:txBody>
          <a:bodyPr wrap="square" rtlCol="0">
            <a:spAutoFit/>
          </a:bodyPr>
          <a:lstStyle/>
          <a:p>
            <a:r>
              <a:rPr kumimoji="1" lang="zh-CN" altLang="en-US" b="1" dirty="0" smtClean="0">
                <a:latin typeface="宋体" panose="02010600030101010101" pitchFamily="2" charset="-122"/>
                <a:ea typeface="宋体" panose="02010600030101010101" pitchFamily="2" charset="-122"/>
                <a:cs typeface="宋体" panose="02010600030101010101" pitchFamily="2" charset="-122"/>
              </a:rPr>
              <a:t>十一届三中全会</a:t>
            </a:r>
            <a:endParaRPr kumimoji="1" lang="zh-CN" altLang="en-US" b="1" dirty="0">
              <a:latin typeface="宋体" panose="02010600030101010101" pitchFamily="2" charset="-122"/>
              <a:ea typeface="宋体" panose="02010600030101010101" pitchFamily="2" charset="-122"/>
              <a:cs typeface="宋体" panose="02010600030101010101" pitchFamily="2" charset="-122"/>
            </a:endParaRPr>
          </a:p>
        </p:txBody>
      </p:sp>
      <p:sp>
        <p:nvSpPr>
          <p:cNvPr id="63" name="文本框 62"/>
          <p:cNvSpPr txBox="1"/>
          <p:nvPr/>
        </p:nvSpPr>
        <p:spPr>
          <a:xfrm>
            <a:off x="8238699" y="3894935"/>
            <a:ext cx="1754716" cy="646331"/>
          </a:xfrm>
          <a:prstGeom prst="rect">
            <a:avLst/>
          </a:prstGeom>
          <a:noFill/>
        </p:spPr>
        <p:txBody>
          <a:bodyPr wrap="square" rtlCol="0">
            <a:spAutoFit/>
          </a:bodyPr>
          <a:lstStyle/>
          <a:p>
            <a:pPr algn="ctr"/>
            <a:r>
              <a:rPr kumimoji="1" lang="zh-CN" altLang="en-US" b="1" dirty="0" smtClean="0">
                <a:latin typeface="宋体" panose="02010600030101010101" pitchFamily="2" charset="-122"/>
                <a:ea typeface="宋体" panose="02010600030101010101" pitchFamily="2" charset="-122"/>
                <a:cs typeface="宋体" panose="02010600030101010101" pitchFamily="2" charset="-122"/>
              </a:rPr>
              <a:t>开创中国特色社会主义</a:t>
            </a:r>
            <a:endParaRPr kumimoji="1" lang="zh-CN" altLang="en-US" b="1" dirty="0">
              <a:latin typeface="宋体" panose="02010600030101010101" pitchFamily="2" charset="-122"/>
              <a:ea typeface="宋体" panose="02010600030101010101" pitchFamily="2" charset="-122"/>
              <a:cs typeface="宋体" panose="02010600030101010101" pitchFamily="2" charset="-122"/>
            </a:endParaRPr>
          </a:p>
        </p:txBody>
      </p:sp>
      <p:pic>
        <p:nvPicPr>
          <p:cNvPr id="64" name="图片 63"/>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6708326" y="2979366"/>
            <a:ext cx="1276859" cy="958586"/>
          </a:xfrm>
          <a:prstGeom prst="rect">
            <a:avLst/>
          </a:prstGeom>
        </p:spPr>
      </p:pic>
      <p:sp>
        <p:nvSpPr>
          <p:cNvPr id="65" name="文本框 64"/>
          <p:cNvSpPr txBox="1"/>
          <p:nvPr/>
        </p:nvSpPr>
        <p:spPr>
          <a:xfrm>
            <a:off x="6782712" y="3955062"/>
            <a:ext cx="1529124" cy="369332"/>
          </a:xfrm>
          <a:prstGeom prst="rect">
            <a:avLst/>
          </a:prstGeom>
          <a:noFill/>
        </p:spPr>
        <p:txBody>
          <a:bodyPr wrap="square" rtlCol="0">
            <a:spAutoFit/>
          </a:bodyPr>
          <a:lstStyle/>
          <a:p>
            <a:r>
              <a:rPr kumimoji="1" lang="zh-CN" altLang="en-US" b="1" dirty="0" smtClean="0">
                <a:latin typeface="宋体" panose="02010600030101010101" pitchFamily="2" charset="-122"/>
                <a:ea typeface="宋体" panose="02010600030101010101" pitchFamily="2" charset="-122"/>
                <a:cs typeface="宋体" panose="02010600030101010101" pitchFamily="2" charset="-122"/>
              </a:rPr>
              <a:t>南巡讲话</a:t>
            </a:r>
            <a:endParaRPr kumimoji="1" lang="zh-CN" altLang="en-US" b="1" dirty="0">
              <a:latin typeface="宋体" panose="02010600030101010101" pitchFamily="2" charset="-122"/>
              <a:ea typeface="宋体" panose="02010600030101010101" pitchFamily="2" charset="-122"/>
              <a:cs typeface="宋体" panose="02010600030101010101" pitchFamily="2" charset="-122"/>
            </a:endParaRPr>
          </a:p>
        </p:txBody>
      </p:sp>
      <p:pic>
        <p:nvPicPr>
          <p:cNvPr id="66" name="图片 65"/>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5147121" y="2968483"/>
            <a:ext cx="1365557" cy="959715"/>
          </a:xfrm>
          <a:prstGeom prst="rect">
            <a:avLst/>
          </a:prstGeom>
        </p:spPr>
      </p:pic>
      <p:sp>
        <p:nvSpPr>
          <p:cNvPr id="67" name="文本框 66"/>
          <p:cNvSpPr txBox="1"/>
          <p:nvPr/>
        </p:nvSpPr>
        <p:spPr>
          <a:xfrm>
            <a:off x="5291346" y="3947510"/>
            <a:ext cx="1605525" cy="369332"/>
          </a:xfrm>
          <a:prstGeom prst="rect">
            <a:avLst/>
          </a:prstGeom>
          <a:noFill/>
        </p:spPr>
        <p:txBody>
          <a:bodyPr wrap="square" rtlCol="0">
            <a:spAutoFit/>
          </a:bodyPr>
          <a:lstStyle/>
          <a:p>
            <a:r>
              <a:rPr kumimoji="1" lang="zh-CN" altLang="en-US" b="1" dirty="0" smtClean="0">
                <a:latin typeface="宋体" panose="02010600030101010101" pitchFamily="2" charset="-122"/>
                <a:ea typeface="宋体" panose="02010600030101010101" pitchFamily="2" charset="-122"/>
                <a:cs typeface="宋体" panose="02010600030101010101" pitchFamily="2" charset="-122"/>
              </a:rPr>
              <a:t>香港回归</a:t>
            </a:r>
            <a:endParaRPr kumimoji="1" lang="zh-CN" altLang="en-US" b="1" dirty="0">
              <a:latin typeface="宋体" panose="02010600030101010101" pitchFamily="2" charset="-122"/>
              <a:ea typeface="宋体" panose="02010600030101010101" pitchFamily="2" charset="-122"/>
              <a:cs typeface="宋体" panose="02010600030101010101" pitchFamily="2" charset="-122"/>
            </a:endParaRPr>
          </a:p>
        </p:txBody>
      </p:sp>
      <p:pic>
        <p:nvPicPr>
          <p:cNvPr id="68" name="图片 67"/>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3637794" y="2959286"/>
            <a:ext cx="1497636" cy="985028"/>
          </a:xfrm>
          <a:prstGeom prst="rect">
            <a:avLst/>
          </a:prstGeom>
        </p:spPr>
      </p:pic>
      <p:sp>
        <p:nvSpPr>
          <p:cNvPr id="69" name="文本框 68"/>
          <p:cNvSpPr txBox="1"/>
          <p:nvPr/>
        </p:nvSpPr>
        <p:spPr>
          <a:xfrm>
            <a:off x="3792876" y="3969160"/>
            <a:ext cx="1316346" cy="369332"/>
          </a:xfrm>
          <a:prstGeom prst="rect">
            <a:avLst/>
          </a:prstGeom>
          <a:noFill/>
        </p:spPr>
        <p:txBody>
          <a:bodyPr wrap="square" rtlCol="0">
            <a:spAutoFit/>
          </a:bodyPr>
          <a:lstStyle/>
          <a:p>
            <a:r>
              <a:rPr kumimoji="1" lang="zh-CN" altLang="en-US" b="1" dirty="0" smtClean="0">
                <a:latin typeface="宋体" panose="02010600030101010101" pitchFamily="2" charset="-122"/>
                <a:ea typeface="宋体" panose="02010600030101010101" pitchFamily="2" charset="-122"/>
                <a:cs typeface="宋体" panose="02010600030101010101" pitchFamily="2" charset="-122"/>
              </a:rPr>
              <a:t>抗洪救灾</a:t>
            </a:r>
            <a:endParaRPr kumimoji="1" lang="zh-CN" altLang="en-US" b="1" dirty="0">
              <a:latin typeface="宋体" panose="02010600030101010101" pitchFamily="2" charset="-122"/>
              <a:ea typeface="宋体" panose="02010600030101010101" pitchFamily="2" charset="-122"/>
              <a:cs typeface="宋体" panose="02010600030101010101" pitchFamily="2" charset="-122"/>
            </a:endParaRPr>
          </a:p>
        </p:txBody>
      </p:sp>
      <p:pic>
        <p:nvPicPr>
          <p:cNvPr id="70" name="Picture 10" descr="Cgqg11hMpX-Afzl3AAHdC_mC6Yo967"/>
          <p:cNvPicPr>
            <a:picLocks noChangeArrowheads="1"/>
          </p:cNvPicPr>
          <p:nvPr/>
        </p:nvPicPr>
        <p:blipFill>
          <a:blip r:embed="rId18" cstate="print"/>
          <a:srcRect/>
          <a:stretch>
            <a:fillRect/>
          </a:stretch>
        </p:blipFill>
        <p:spPr bwMode="auto">
          <a:xfrm>
            <a:off x="1961450" y="2955161"/>
            <a:ext cx="1514848" cy="993277"/>
          </a:xfrm>
          <a:prstGeom prst="rect">
            <a:avLst/>
          </a:prstGeom>
          <a:noFill/>
          <a:ln w="9525">
            <a:noFill/>
            <a:miter lim="800000"/>
            <a:headEnd/>
            <a:tailEnd/>
          </a:ln>
        </p:spPr>
      </p:pic>
      <p:sp>
        <p:nvSpPr>
          <p:cNvPr id="71" name="文本框 70"/>
          <p:cNvSpPr txBox="1"/>
          <p:nvPr/>
        </p:nvSpPr>
        <p:spPr>
          <a:xfrm>
            <a:off x="2207058" y="3969484"/>
            <a:ext cx="1494544" cy="369332"/>
          </a:xfrm>
          <a:prstGeom prst="rect">
            <a:avLst/>
          </a:prstGeom>
          <a:noFill/>
        </p:spPr>
        <p:txBody>
          <a:bodyPr wrap="square" rtlCol="0">
            <a:spAutoFit/>
          </a:bodyPr>
          <a:lstStyle/>
          <a:p>
            <a:r>
              <a:rPr kumimoji="1" lang="zh-CN" altLang="en-US" b="1" dirty="0" smtClean="0">
                <a:latin typeface="宋体" panose="02010600030101010101" pitchFamily="2" charset="-122"/>
                <a:ea typeface="宋体" panose="02010600030101010101" pitchFamily="2" charset="-122"/>
                <a:cs typeface="宋体" panose="02010600030101010101" pitchFamily="2" charset="-122"/>
              </a:rPr>
              <a:t>加入世贸</a:t>
            </a:r>
            <a:endParaRPr kumimoji="1" lang="zh-CN" altLang="en-US" b="1" dirty="0">
              <a:latin typeface="宋体" panose="02010600030101010101" pitchFamily="2" charset="-122"/>
              <a:ea typeface="宋体" panose="02010600030101010101" pitchFamily="2" charset="-122"/>
              <a:cs typeface="宋体" panose="02010600030101010101" pitchFamily="2" charset="-122"/>
            </a:endParaRPr>
          </a:p>
        </p:txBody>
      </p:sp>
      <p:pic>
        <p:nvPicPr>
          <p:cNvPr id="72" name="图片 71"/>
          <p:cNvPicPr>
            <a:picLocks noChangeAspect="1"/>
          </p:cNvPicPr>
          <p:nvPr/>
        </p:nvPicPr>
        <p:blipFill rotWithShape="1">
          <a:blip r:embed="rId19" cstate="print">
            <a:extLst>
              <a:ext uri="{28A0092B-C50C-407E-A947-70E740481C1C}">
                <a14:useLocalDpi xmlns:a14="http://schemas.microsoft.com/office/drawing/2010/main" val="0"/>
              </a:ext>
            </a:extLst>
          </a:blip>
          <a:srcRect l="43139" r="6149" b="19583"/>
          <a:stretch>
            <a:fillRect/>
          </a:stretch>
        </p:blipFill>
        <p:spPr>
          <a:xfrm>
            <a:off x="631117" y="4915017"/>
            <a:ext cx="1566981" cy="1009865"/>
          </a:xfrm>
          <a:prstGeom prst="rect">
            <a:avLst/>
          </a:prstGeom>
        </p:spPr>
      </p:pic>
      <p:sp>
        <p:nvSpPr>
          <p:cNvPr id="73" name="文本框 72"/>
          <p:cNvSpPr txBox="1"/>
          <p:nvPr/>
        </p:nvSpPr>
        <p:spPr>
          <a:xfrm>
            <a:off x="974007" y="5962497"/>
            <a:ext cx="956609" cy="369332"/>
          </a:xfrm>
          <a:prstGeom prst="rect">
            <a:avLst/>
          </a:prstGeom>
          <a:noFill/>
        </p:spPr>
        <p:txBody>
          <a:bodyPr wrap="square" rtlCol="0">
            <a:spAutoFit/>
          </a:bodyPr>
          <a:lstStyle/>
          <a:p>
            <a:r>
              <a:rPr kumimoji="1" lang="zh-CN" altLang="en-US" b="1" dirty="0" smtClean="0">
                <a:latin typeface="宋体" panose="02010600030101010101" pitchFamily="2" charset="-122"/>
                <a:ea typeface="宋体" panose="02010600030101010101" pitchFamily="2" charset="-122"/>
                <a:cs typeface="宋体" panose="02010600030101010101" pitchFamily="2" charset="-122"/>
              </a:rPr>
              <a:t>中国梦</a:t>
            </a:r>
            <a:endParaRPr kumimoji="1" lang="zh-CN" altLang="en-US" b="1" dirty="0">
              <a:latin typeface="宋体" panose="02010600030101010101" pitchFamily="2" charset="-122"/>
              <a:ea typeface="宋体" panose="02010600030101010101" pitchFamily="2" charset="-122"/>
              <a:cs typeface="宋体" panose="02010600030101010101" pitchFamily="2" charset="-122"/>
            </a:endParaRPr>
          </a:p>
        </p:txBody>
      </p:sp>
      <p:sp>
        <p:nvSpPr>
          <p:cNvPr id="74" name="文本框 73"/>
          <p:cNvSpPr txBox="1"/>
          <p:nvPr/>
        </p:nvSpPr>
        <p:spPr>
          <a:xfrm>
            <a:off x="533568" y="3969160"/>
            <a:ext cx="1193614" cy="369332"/>
          </a:xfrm>
          <a:prstGeom prst="rect">
            <a:avLst/>
          </a:prstGeom>
          <a:noFill/>
        </p:spPr>
        <p:txBody>
          <a:bodyPr wrap="square" rtlCol="0">
            <a:spAutoFit/>
          </a:bodyPr>
          <a:lstStyle/>
          <a:p>
            <a:r>
              <a:rPr kumimoji="1" lang="zh-CN" altLang="en-US" b="1" dirty="0" smtClean="0">
                <a:latin typeface="宋体" panose="02010600030101010101" pitchFamily="2" charset="-122"/>
                <a:ea typeface="宋体" panose="02010600030101010101" pitchFamily="2" charset="-122"/>
                <a:cs typeface="宋体" panose="02010600030101010101" pitchFamily="2" charset="-122"/>
              </a:rPr>
              <a:t>北京奥运</a:t>
            </a:r>
            <a:endParaRPr kumimoji="1" lang="zh-CN" altLang="en-US" b="1" dirty="0">
              <a:latin typeface="宋体" panose="02010600030101010101" pitchFamily="2" charset="-122"/>
              <a:ea typeface="宋体" panose="02010600030101010101" pitchFamily="2" charset="-122"/>
              <a:cs typeface="宋体" panose="02010600030101010101" pitchFamily="2" charset="-122"/>
            </a:endParaRPr>
          </a:p>
        </p:txBody>
      </p:sp>
      <p:pic>
        <p:nvPicPr>
          <p:cNvPr id="75" name="图片 74"/>
          <p:cNvPicPr>
            <a:picLocks noChangeAspect="1"/>
          </p:cNvPicPr>
          <p:nvPr>
            <p:custDataLst>
              <p:tags r:id="rId3"/>
            </p:custDataLst>
          </p:nvPr>
        </p:nvPicPr>
        <p:blipFill>
          <a:blip r:embed="rId20" cstate="print">
            <a:extLst>
              <a:ext uri="{28A0092B-C50C-407E-A947-70E740481C1C}">
                <a14:useLocalDpi xmlns:a14="http://schemas.microsoft.com/office/drawing/2010/main" val="0"/>
              </a:ext>
            </a:extLst>
          </a:blip>
          <a:srcRect/>
          <a:stretch>
            <a:fillRect/>
          </a:stretch>
        </p:blipFill>
        <p:spPr>
          <a:xfrm>
            <a:off x="6894490" y="4896934"/>
            <a:ext cx="1725699" cy="1017938"/>
          </a:xfrm>
          <a:prstGeom prst="rect">
            <a:avLst/>
          </a:prstGeom>
        </p:spPr>
      </p:pic>
      <p:sp>
        <p:nvSpPr>
          <p:cNvPr id="76" name="文本框 75"/>
          <p:cNvSpPr txBox="1"/>
          <p:nvPr/>
        </p:nvSpPr>
        <p:spPr>
          <a:xfrm>
            <a:off x="7236787" y="5997067"/>
            <a:ext cx="1910738" cy="369332"/>
          </a:xfrm>
          <a:prstGeom prst="rect">
            <a:avLst/>
          </a:prstGeom>
          <a:noFill/>
        </p:spPr>
        <p:txBody>
          <a:bodyPr wrap="square" rtlCol="0">
            <a:spAutoFit/>
          </a:bodyPr>
          <a:lstStyle/>
          <a:p>
            <a:r>
              <a:rPr kumimoji="1" lang="zh-CN" altLang="en-US" b="1" dirty="0" smtClean="0">
                <a:latin typeface="宋体" panose="02010600030101010101" pitchFamily="2" charset="-122"/>
                <a:ea typeface="宋体" panose="02010600030101010101" pitchFamily="2" charset="-122"/>
                <a:cs typeface="宋体" panose="02010600030101010101" pitchFamily="2" charset="-122"/>
              </a:rPr>
              <a:t>十九大 新时代</a:t>
            </a:r>
            <a:endParaRPr kumimoji="1" lang="zh-CN" altLang="en-US" b="1" dirty="0">
              <a:latin typeface="宋体" panose="02010600030101010101" pitchFamily="2" charset="-122"/>
              <a:ea typeface="宋体" panose="02010600030101010101" pitchFamily="2" charset="-122"/>
              <a:cs typeface="宋体" panose="02010600030101010101" pitchFamily="2" charset="-122"/>
            </a:endParaRPr>
          </a:p>
        </p:txBody>
      </p:sp>
      <p:pic>
        <p:nvPicPr>
          <p:cNvPr id="77" name="图片 76"/>
          <p:cNvPicPr>
            <a:picLocks noChangeAspect="1"/>
          </p:cNvPicPr>
          <p:nvPr/>
        </p:nvPicPr>
        <p:blipFill rotWithShape="1">
          <a:blip r:embed="rId21" cstate="print">
            <a:extLst>
              <a:ext uri="{28A0092B-C50C-407E-A947-70E740481C1C}">
                <a14:useLocalDpi xmlns:a14="http://schemas.microsoft.com/office/drawing/2010/main" val="0"/>
              </a:ext>
            </a:extLst>
          </a:blip>
          <a:srcRect l="9251" t="18547" r="11332" b="25328"/>
          <a:stretch>
            <a:fillRect/>
          </a:stretch>
        </p:blipFill>
        <p:spPr>
          <a:xfrm>
            <a:off x="2233788" y="4896414"/>
            <a:ext cx="1613138" cy="1019349"/>
          </a:xfrm>
          <a:prstGeom prst="rect">
            <a:avLst/>
          </a:prstGeom>
        </p:spPr>
      </p:pic>
      <p:sp>
        <p:nvSpPr>
          <p:cNvPr id="78" name="文本框 77"/>
          <p:cNvSpPr txBox="1"/>
          <p:nvPr/>
        </p:nvSpPr>
        <p:spPr>
          <a:xfrm>
            <a:off x="2489898" y="5924813"/>
            <a:ext cx="1459238" cy="367334"/>
          </a:xfrm>
          <a:prstGeom prst="rect">
            <a:avLst/>
          </a:prstGeom>
          <a:noFill/>
        </p:spPr>
        <p:txBody>
          <a:bodyPr wrap="square" rtlCol="0">
            <a:spAutoFit/>
          </a:bodyPr>
          <a:lstStyle/>
          <a:p>
            <a:r>
              <a:rPr kumimoji="1" lang="zh-CN" altLang="en-US" b="1" dirty="0" smtClean="0">
                <a:latin typeface="宋体" panose="02010600030101010101" pitchFamily="2" charset="-122"/>
                <a:ea typeface="宋体" panose="02010600030101010101" pitchFamily="2" charset="-122"/>
                <a:cs typeface="宋体" panose="02010600030101010101" pitchFamily="2" charset="-122"/>
              </a:rPr>
              <a:t>一带一路</a:t>
            </a:r>
            <a:endParaRPr kumimoji="1" lang="zh-CN" altLang="en-US" b="1" dirty="0">
              <a:latin typeface="宋体" panose="02010600030101010101" pitchFamily="2" charset="-122"/>
              <a:ea typeface="宋体" panose="02010600030101010101" pitchFamily="2" charset="-122"/>
              <a:cs typeface="宋体" panose="02010600030101010101" pitchFamily="2" charset="-122"/>
            </a:endParaRPr>
          </a:p>
        </p:txBody>
      </p:sp>
      <p:pic>
        <p:nvPicPr>
          <p:cNvPr id="79" name="图片 78"/>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3890977" y="4915017"/>
            <a:ext cx="1434871" cy="1018005"/>
          </a:xfrm>
          <a:prstGeom prst="rect">
            <a:avLst/>
          </a:prstGeom>
        </p:spPr>
      </p:pic>
      <p:sp>
        <p:nvSpPr>
          <p:cNvPr id="80" name="文本框 79"/>
          <p:cNvSpPr txBox="1"/>
          <p:nvPr/>
        </p:nvSpPr>
        <p:spPr>
          <a:xfrm>
            <a:off x="3998379" y="5962497"/>
            <a:ext cx="1465826" cy="369332"/>
          </a:xfrm>
          <a:prstGeom prst="rect">
            <a:avLst/>
          </a:prstGeom>
          <a:noFill/>
        </p:spPr>
        <p:txBody>
          <a:bodyPr wrap="square" rtlCol="0">
            <a:spAutoFit/>
          </a:bodyPr>
          <a:lstStyle/>
          <a:p>
            <a:r>
              <a:rPr kumimoji="1" lang="zh-CN" altLang="en-US" b="1" dirty="0" smtClean="0">
                <a:latin typeface="宋体" panose="02010600030101010101" pitchFamily="2" charset="-122"/>
                <a:ea typeface="宋体" panose="02010600030101010101" pitchFamily="2" charset="-122"/>
                <a:cs typeface="宋体" panose="02010600030101010101" pitchFamily="2" charset="-122"/>
              </a:rPr>
              <a:t>反腐除恶</a:t>
            </a:r>
            <a:endParaRPr kumimoji="1" lang="zh-CN" altLang="en-US" b="1" dirty="0">
              <a:latin typeface="宋体" panose="02010600030101010101" pitchFamily="2" charset="-122"/>
              <a:ea typeface="宋体" panose="02010600030101010101" pitchFamily="2" charset="-122"/>
              <a:cs typeface="宋体" panose="02010600030101010101" pitchFamily="2" charset="-122"/>
            </a:endParaRPr>
          </a:p>
        </p:txBody>
      </p:sp>
      <p:pic>
        <p:nvPicPr>
          <p:cNvPr id="81" name="图片 80"/>
          <p:cNvPicPr>
            <a:picLocks noChangeAspect="1"/>
          </p:cNvPicPr>
          <p:nvPr>
            <p:custDataLst>
              <p:tags r:id="rId4"/>
            </p:custDataLst>
          </p:nvPr>
        </p:nvPicPr>
        <p:blipFill>
          <a:blip r:embed="rId23" cstate="print">
            <a:extLst>
              <a:ext uri="{28A0092B-C50C-407E-A947-70E740481C1C}">
                <a14:useLocalDpi xmlns:a14="http://schemas.microsoft.com/office/drawing/2010/main" val="0"/>
              </a:ext>
            </a:extLst>
          </a:blip>
          <a:srcRect/>
          <a:stretch>
            <a:fillRect/>
          </a:stretch>
        </p:blipFill>
        <p:spPr>
          <a:xfrm>
            <a:off x="8604314" y="4864888"/>
            <a:ext cx="1552280" cy="954888"/>
          </a:xfrm>
          <a:prstGeom prst="rect">
            <a:avLst/>
          </a:prstGeom>
        </p:spPr>
      </p:pic>
      <p:sp>
        <p:nvSpPr>
          <p:cNvPr id="82" name="文本框 81"/>
          <p:cNvSpPr txBox="1"/>
          <p:nvPr/>
        </p:nvSpPr>
        <p:spPr>
          <a:xfrm>
            <a:off x="9160224" y="5997067"/>
            <a:ext cx="1273370" cy="369332"/>
          </a:xfrm>
          <a:prstGeom prst="rect">
            <a:avLst/>
          </a:prstGeom>
          <a:noFill/>
        </p:spPr>
        <p:txBody>
          <a:bodyPr wrap="square" rtlCol="0">
            <a:spAutoFit/>
          </a:bodyPr>
          <a:lstStyle/>
          <a:p>
            <a:r>
              <a:rPr kumimoji="1" lang="en-US" altLang="zh-CN" b="1" dirty="0" smtClean="0"/>
              <a:t>FAST</a:t>
            </a:r>
            <a:r>
              <a:rPr kumimoji="1" lang="zh-CN" altLang="en-US" b="1" dirty="0" smtClean="0"/>
              <a:t>天眼</a:t>
            </a:r>
            <a:endParaRPr kumimoji="1" lang="zh-CN" altLang="en-US" b="1" dirty="0"/>
          </a:p>
        </p:txBody>
      </p:sp>
      <p:sp>
        <p:nvSpPr>
          <p:cNvPr id="83" name="右箭头 82"/>
          <p:cNvSpPr/>
          <p:nvPr/>
        </p:nvSpPr>
        <p:spPr>
          <a:xfrm>
            <a:off x="11067672" y="4387132"/>
            <a:ext cx="835269" cy="348275"/>
          </a:xfrm>
          <a:prstGeom prs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84" name="图片 83"/>
          <p:cNvPicPr>
            <a:picLocks noChangeAspect="1"/>
          </p:cNvPicPr>
          <p:nvPr/>
        </p:nvPicPr>
        <p:blipFill rotWithShape="1">
          <a:blip r:embed="rId24" cstate="print">
            <a:extLst>
              <a:ext uri="{28A0092B-C50C-407E-A947-70E740481C1C}">
                <a14:useLocalDpi xmlns:a14="http://schemas.microsoft.com/office/drawing/2010/main" val="0"/>
              </a:ext>
            </a:extLst>
          </a:blip>
          <a:srcRect l="27559" t="21102" r="29283" b="11904"/>
          <a:stretch>
            <a:fillRect/>
          </a:stretch>
        </p:blipFill>
        <p:spPr>
          <a:xfrm>
            <a:off x="5350215" y="4904530"/>
            <a:ext cx="1505933" cy="1057968"/>
          </a:xfrm>
          <a:prstGeom prst="rect">
            <a:avLst/>
          </a:prstGeom>
        </p:spPr>
      </p:pic>
      <p:sp>
        <p:nvSpPr>
          <p:cNvPr id="85" name="文本框 84"/>
          <p:cNvSpPr txBox="1"/>
          <p:nvPr/>
        </p:nvSpPr>
        <p:spPr>
          <a:xfrm>
            <a:off x="5829899" y="4535198"/>
            <a:ext cx="861386" cy="369332"/>
          </a:xfrm>
          <a:prstGeom prst="rect">
            <a:avLst/>
          </a:prstGeom>
          <a:noFill/>
        </p:spPr>
        <p:txBody>
          <a:bodyPr wrap="square" rtlCol="0">
            <a:spAutoFit/>
          </a:bodyPr>
          <a:lstStyle/>
          <a:p>
            <a:r>
              <a:rPr kumimoji="1" lang="en-US" altLang="zh-CN" b="1" dirty="0" smtClean="0"/>
              <a:t>2015</a:t>
            </a:r>
            <a:endParaRPr kumimoji="1" lang="zh-CN" altLang="en-US" b="1" dirty="0"/>
          </a:p>
        </p:txBody>
      </p:sp>
      <p:sp>
        <p:nvSpPr>
          <p:cNvPr id="86" name="文本框 85"/>
          <p:cNvSpPr txBox="1"/>
          <p:nvPr/>
        </p:nvSpPr>
        <p:spPr>
          <a:xfrm>
            <a:off x="5522684" y="5997067"/>
            <a:ext cx="1298395" cy="369332"/>
          </a:xfrm>
          <a:prstGeom prst="rect">
            <a:avLst/>
          </a:prstGeom>
          <a:noFill/>
        </p:spPr>
        <p:txBody>
          <a:bodyPr wrap="square" rtlCol="0">
            <a:spAutoFit/>
          </a:bodyPr>
          <a:lstStyle/>
          <a:p>
            <a:r>
              <a:rPr kumimoji="1" lang="zh-CN" altLang="en-US" b="1" dirty="0" smtClean="0">
                <a:latin typeface="宋体" panose="02010600030101010101" pitchFamily="2" charset="-122"/>
                <a:ea typeface="宋体" panose="02010600030101010101" pitchFamily="2" charset="-122"/>
                <a:cs typeface="宋体" panose="02010600030101010101" pitchFamily="2" charset="-122"/>
              </a:rPr>
              <a:t>脱贫攻坚</a:t>
            </a:r>
            <a:endParaRPr kumimoji="1" lang="zh-CN" altLang="en-US" b="1" dirty="0">
              <a:latin typeface="宋体" panose="02010600030101010101" pitchFamily="2" charset="-122"/>
              <a:ea typeface="宋体" panose="02010600030101010101" pitchFamily="2" charset="-122"/>
              <a:cs typeface="宋体" panose="02010600030101010101" pitchFamily="2" charset="-122"/>
            </a:endParaRPr>
          </a:p>
        </p:txBody>
      </p:sp>
      <p:pic>
        <p:nvPicPr>
          <p:cNvPr id="3" name="图片 2"/>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7400405" y="581801"/>
            <a:ext cx="1248725" cy="830711"/>
          </a:xfrm>
          <a:prstGeom prst="rect">
            <a:avLst/>
          </a:prstGeom>
        </p:spPr>
      </p:pic>
      <p:sp>
        <p:nvSpPr>
          <p:cNvPr id="5" name="文本框 4"/>
          <p:cNvSpPr txBox="1"/>
          <p:nvPr/>
        </p:nvSpPr>
        <p:spPr>
          <a:xfrm>
            <a:off x="7317613" y="177244"/>
            <a:ext cx="1402351" cy="646331"/>
          </a:xfrm>
          <a:prstGeom prst="rect">
            <a:avLst/>
          </a:prstGeom>
          <a:noFill/>
        </p:spPr>
        <p:txBody>
          <a:bodyPr wrap="square" rtlCol="0">
            <a:spAutoFit/>
          </a:bodyPr>
          <a:lstStyle/>
          <a:p>
            <a:pPr algn="ctr"/>
            <a:r>
              <a:rPr kumimoji="1" lang="zh-CN" altLang="en-US" b="1" dirty="0" smtClean="0">
                <a:latin typeface="宋体" panose="02010600030101010101" pitchFamily="2" charset="-122"/>
                <a:ea typeface="宋体" panose="02010600030101010101" pitchFamily="2" charset="-122"/>
                <a:cs typeface="宋体" panose="02010600030101010101" pitchFamily="2" charset="-122"/>
              </a:rPr>
              <a:t>第一颗原子弹爆炸</a:t>
            </a:r>
            <a:endParaRPr kumimoji="1" lang="zh-CN" altLang="en-US" b="1" dirty="0">
              <a:latin typeface="宋体" panose="02010600030101010101" pitchFamily="2" charset="-122"/>
              <a:ea typeface="宋体" panose="02010600030101010101" pitchFamily="2" charset="-122"/>
              <a:cs typeface="宋体" panose="02010600030101010101" pitchFamily="2" charset="-122"/>
            </a:endParaRPr>
          </a:p>
        </p:txBody>
      </p:sp>
      <p:sp>
        <p:nvSpPr>
          <p:cNvPr id="6" name="文本框 5"/>
          <p:cNvSpPr txBox="1"/>
          <p:nvPr/>
        </p:nvSpPr>
        <p:spPr>
          <a:xfrm>
            <a:off x="7762839" y="1349357"/>
            <a:ext cx="1115459" cy="369332"/>
          </a:xfrm>
          <a:prstGeom prst="rect">
            <a:avLst/>
          </a:prstGeom>
          <a:noFill/>
        </p:spPr>
        <p:txBody>
          <a:bodyPr wrap="square" rtlCol="0">
            <a:spAutoFit/>
          </a:bodyPr>
          <a:lstStyle/>
          <a:p>
            <a:r>
              <a:rPr kumimoji="1" lang="en-US" altLang="zh-CN" b="1" dirty="0">
                <a:latin typeface="Rockwell" charset="0"/>
                <a:ea typeface="Rockwell" charset="0"/>
                <a:cs typeface="Rockwell" charset="0"/>
              </a:rPr>
              <a:t>1964</a:t>
            </a:r>
            <a:endParaRPr kumimoji="1" lang="zh-CN" altLang="en-US" b="1" dirty="0">
              <a:latin typeface="Rockwell" charset="0"/>
              <a:ea typeface="Rockwell" charset="0"/>
              <a:cs typeface="Rockwell" charset="0"/>
            </a:endParaRPr>
          </a:p>
        </p:txBody>
      </p:sp>
      <p:sp>
        <p:nvSpPr>
          <p:cNvPr id="87" name="文本框 41"/>
          <p:cNvSpPr txBox="1"/>
          <p:nvPr/>
        </p:nvSpPr>
        <p:spPr>
          <a:xfrm>
            <a:off x="10574187" y="4535670"/>
            <a:ext cx="1009179" cy="369332"/>
          </a:xfrm>
          <a:prstGeom prst="rect">
            <a:avLst/>
          </a:prstGeom>
          <a:noFill/>
        </p:spPr>
        <p:txBody>
          <a:bodyPr wrap="square" rtlCol="0">
            <a:spAutoFit/>
          </a:bodyPr>
          <a:lstStyle/>
          <a:p>
            <a:r>
              <a:rPr kumimoji="1" lang="en-US" altLang="zh-CN" b="1" dirty="0" smtClean="0"/>
              <a:t>2020</a:t>
            </a:r>
            <a:endParaRPr kumimoji="1" lang="zh-CN" altLang="en-US" b="1" dirty="0"/>
          </a:p>
        </p:txBody>
      </p:sp>
      <p:pic>
        <p:nvPicPr>
          <p:cNvPr id="1027" name="Picture 3"/>
          <p:cNvPicPr>
            <a:picLocks noChangeAspect="1" noChangeArrowheads="1"/>
          </p:cNvPicPr>
          <p:nvPr/>
        </p:nvPicPr>
        <p:blipFill>
          <a:blip r:embed="rId26" cstate="print"/>
          <a:srcRect/>
          <a:stretch>
            <a:fillRect/>
          </a:stretch>
        </p:blipFill>
        <p:spPr bwMode="auto">
          <a:xfrm>
            <a:off x="10148889" y="4862304"/>
            <a:ext cx="1433512" cy="928896"/>
          </a:xfrm>
          <a:prstGeom prst="rect">
            <a:avLst/>
          </a:prstGeom>
          <a:noFill/>
          <a:ln w="9525">
            <a:noFill/>
            <a:miter lim="800000"/>
            <a:headEnd/>
            <a:tailEnd/>
          </a:ln>
        </p:spPr>
      </p:pic>
      <p:sp>
        <p:nvSpPr>
          <p:cNvPr id="88" name="文本框 81"/>
          <p:cNvSpPr txBox="1"/>
          <p:nvPr/>
        </p:nvSpPr>
        <p:spPr>
          <a:xfrm>
            <a:off x="10436574" y="5987542"/>
            <a:ext cx="1273370" cy="369332"/>
          </a:xfrm>
          <a:prstGeom prst="rect">
            <a:avLst/>
          </a:prstGeom>
          <a:noFill/>
        </p:spPr>
        <p:txBody>
          <a:bodyPr wrap="square" rtlCol="0">
            <a:spAutoFit/>
          </a:bodyPr>
          <a:lstStyle/>
          <a:p>
            <a:r>
              <a:rPr kumimoji="1" lang="zh-CN" altLang="en-US" b="1" dirty="0" smtClean="0"/>
              <a:t>全面小康</a:t>
            </a:r>
            <a:endParaRPr kumimoji="1" lang="zh-CN" altLang="en-US" b="1" dirty="0"/>
          </a:p>
        </p:txBody>
      </p:sp>
    </p:spTree>
    <p:custDataLst>
      <p:tags r:id="rId1"/>
    </p:custDataLst>
  </p:cSld>
  <p:clrMapOvr>
    <a:masterClrMapping/>
  </p:clrMapOvr>
  <p:transition advTm="33859">
    <p:cover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dissolve">
                                      <p:cBhvr>
                                        <p:cTn id="7" dur="1000"/>
                                        <p:tgtEl>
                                          <p:spTgt spid="43"/>
                                        </p:tgtEl>
                                      </p:cBhvr>
                                    </p:animEffect>
                                  </p:childTnLst>
                                </p:cTn>
                              </p:par>
                              <p:par>
                                <p:cTn id="8" presetID="9" presetClass="entr" presetSubtype="0" fill="hold" grpId="0" nodeType="withEffect">
                                  <p:stCondLst>
                                    <p:cond delay="0"/>
                                  </p:stCondLst>
                                  <p:childTnLst>
                                    <p:set>
                                      <p:cBhvr>
                                        <p:cTn id="9" dur="1" fill="hold">
                                          <p:stCondLst>
                                            <p:cond delay="0"/>
                                          </p:stCondLst>
                                        </p:cTn>
                                        <p:tgtEl>
                                          <p:spTgt spid="57"/>
                                        </p:tgtEl>
                                        <p:attrNameLst>
                                          <p:attrName>style.visibility</p:attrName>
                                        </p:attrNameLst>
                                      </p:cBhvr>
                                      <p:to>
                                        <p:strVal val="visible"/>
                                      </p:to>
                                    </p:set>
                                    <p:animEffect transition="in" filter="dissolve">
                                      <p:cBhvr>
                                        <p:cTn id="10" dur="1000"/>
                                        <p:tgtEl>
                                          <p:spTgt spid="57"/>
                                        </p:tgtEl>
                                      </p:cBhvr>
                                    </p:animEffect>
                                  </p:childTnLst>
                                </p:cTn>
                              </p:par>
                            </p:childTnLst>
                          </p:cTn>
                        </p:par>
                        <p:par>
                          <p:cTn id="11" fill="hold">
                            <p:stCondLst>
                              <p:cond delay="1000"/>
                            </p:stCondLst>
                            <p:childTnLst>
                              <p:par>
                                <p:cTn id="12" presetID="9" presetClass="entr" presetSubtype="0" fill="hold" nodeType="afterEffect">
                                  <p:stCondLst>
                                    <p:cond delay="0"/>
                                  </p:stCondLst>
                                  <p:childTnLst>
                                    <p:set>
                                      <p:cBhvr>
                                        <p:cTn id="13" dur="1" fill="hold">
                                          <p:stCondLst>
                                            <p:cond delay="0"/>
                                          </p:stCondLst>
                                        </p:cTn>
                                        <p:tgtEl>
                                          <p:spTgt spid="44"/>
                                        </p:tgtEl>
                                        <p:attrNameLst>
                                          <p:attrName>style.visibility</p:attrName>
                                        </p:attrNameLst>
                                      </p:cBhvr>
                                      <p:to>
                                        <p:strVal val="visible"/>
                                      </p:to>
                                    </p:set>
                                    <p:animEffect transition="in" filter="dissolve">
                                      <p:cBhvr>
                                        <p:cTn id="14" dur="1000"/>
                                        <p:tgtEl>
                                          <p:spTgt spid="44"/>
                                        </p:tgtEl>
                                      </p:cBhvr>
                                    </p:animEffect>
                                  </p:childTnLst>
                                </p:cTn>
                              </p:par>
                              <p:par>
                                <p:cTn id="15" presetID="9" presetClass="entr" presetSubtype="0" fill="hold" grpId="0" nodeType="withEffect">
                                  <p:stCondLst>
                                    <p:cond delay="0"/>
                                  </p:stCondLst>
                                  <p:childTnLst>
                                    <p:set>
                                      <p:cBhvr>
                                        <p:cTn id="16" dur="1" fill="hold">
                                          <p:stCondLst>
                                            <p:cond delay="0"/>
                                          </p:stCondLst>
                                        </p:cTn>
                                        <p:tgtEl>
                                          <p:spTgt spid="58"/>
                                        </p:tgtEl>
                                        <p:attrNameLst>
                                          <p:attrName>style.visibility</p:attrName>
                                        </p:attrNameLst>
                                      </p:cBhvr>
                                      <p:to>
                                        <p:strVal val="visible"/>
                                      </p:to>
                                    </p:set>
                                    <p:animEffect transition="in" filter="dissolve">
                                      <p:cBhvr>
                                        <p:cTn id="17" dur="1000"/>
                                        <p:tgtEl>
                                          <p:spTgt spid="58"/>
                                        </p:tgtEl>
                                      </p:cBhvr>
                                    </p:animEffect>
                                  </p:childTnLst>
                                </p:cTn>
                              </p:par>
                            </p:childTnLst>
                          </p:cTn>
                        </p:par>
                        <p:par>
                          <p:cTn id="18" fill="hold">
                            <p:stCondLst>
                              <p:cond delay="2000"/>
                            </p:stCondLst>
                            <p:childTnLst>
                              <p:par>
                                <p:cTn id="19" presetID="9" presetClass="entr" presetSubtype="0" fill="hold" nodeType="afterEffect">
                                  <p:stCondLst>
                                    <p:cond delay="0"/>
                                  </p:stCondLst>
                                  <p:childTnLst>
                                    <p:set>
                                      <p:cBhvr>
                                        <p:cTn id="20" dur="1" fill="hold">
                                          <p:stCondLst>
                                            <p:cond delay="0"/>
                                          </p:stCondLst>
                                        </p:cTn>
                                        <p:tgtEl>
                                          <p:spTgt spid="45"/>
                                        </p:tgtEl>
                                        <p:attrNameLst>
                                          <p:attrName>style.visibility</p:attrName>
                                        </p:attrNameLst>
                                      </p:cBhvr>
                                      <p:to>
                                        <p:strVal val="visible"/>
                                      </p:to>
                                    </p:set>
                                    <p:animEffect transition="in" filter="dissolve">
                                      <p:cBhvr>
                                        <p:cTn id="21" dur="1000"/>
                                        <p:tgtEl>
                                          <p:spTgt spid="45"/>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59"/>
                                        </p:tgtEl>
                                        <p:attrNameLst>
                                          <p:attrName>style.visibility</p:attrName>
                                        </p:attrNameLst>
                                      </p:cBhvr>
                                      <p:to>
                                        <p:strVal val="visible"/>
                                      </p:to>
                                    </p:set>
                                    <p:animEffect transition="in" filter="dissolve">
                                      <p:cBhvr>
                                        <p:cTn id="24" dur="1000"/>
                                        <p:tgtEl>
                                          <p:spTgt spid="59"/>
                                        </p:tgtEl>
                                      </p:cBhvr>
                                    </p:animEffect>
                                  </p:childTnLst>
                                </p:cTn>
                              </p:par>
                            </p:childTnLst>
                          </p:cTn>
                        </p:par>
                        <p:par>
                          <p:cTn id="25" fill="hold">
                            <p:stCondLst>
                              <p:cond delay="3000"/>
                            </p:stCondLst>
                            <p:childTnLst>
                              <p:par>
                                <p:cTn id="26" presetID="9" presetClass="entr" presetSubtype="0" fill="hold" nodeType="afterEffect">
                                  <p:stCondLst>
                                    <p:cond delay="0"/>
                                  </p:stCondLst>
                                  <p:childTnLst>
                                    <p:set>
                                      <p:cBhvr>
                                        <p:cTn id="27" dur="1" fill="hold">
                                          <p:stCondLst>
                                            <p:cond delay="0"/>
                                          </p:stCondLst>
                                        </p:cTn>
                                        <p:tgtEl>
                                          <p:spTgt spid="46"/>
                                        </p:tgtEl>
                                        <p:attrNameLst>
                                          <p:attrName>style.visibility</p:attrName>
                                        </p:attrNameLst>
                                      </p:cBhvr>
                                      <p:to>
                                        <p:strVal val="visible"/>
                                      </p:to>
                                    </p:set>
                                    <p:animEffect transition="in" filter="dissolve">
                                      <p:cBhvr>
                                        <p:cTn id="28" dur="1000"/>
                                        <p:tgtEl>
                                          <p:spTgt spid="46"/>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60"/>
                                        </p:tgtEl>
                                        <p:attrNameLst>
                                          <p:attrName>style.visibility</p:attrName>
                                        </p:attrNameLst>
                                      </p:cBhvr>
                                      <p:to>
                                        <p:strVal val="visible"/>
                                      </p:to>
                                    </p:set>
                                    <p:animEffect transition="in" filter="dissolve">
                                      <p:cBhvr>
                                        <p:cTn id="31" dur="1000"/>
                                        <p:tgtEl>
                                          <p:spTgt spid="60"/>
                                        </p:tgtEl>
                                      </p:cBhvr>
                                    </p:animEffect>
                                  </p:childTnLst>
                                </p:cTn>
                              </p:par>
                            </p:childTnLst>
                          </p:cTn>
                        </p:par>
                        <p:par>
                          <p:cTn id="32" fill="hold">
                            <p:stCondLst>
                              <p:cond delay="4000"/>
                            </p:stCondLst>
                            <p:childTnLst>
                              <p:par>
                                <p:cTn id="33" presetID="9" presetClass="entr" presetSubtype="0" fill="hold" nodeType="afterEffect">
                                  <p:stCondLst>
                                    <p:cond delay="0"/>
                                  </p:stCondLst>
                                  <p:childTnLst>
                                    <p:set>
                                      <p:cBhvr>
                                        <p:cTn id="34" dur="1" fill="hold">
                                          <p:stCondLst>
                                            <p:cond delay="0"/>
                                          </p:stCondLst>
                                        </p:cTn>
                                        <p:tgtEl>
                                          <p:spTgt spid="47"/>
                                        </p:tgtEl>
                                        <p:attrNameLst>
                                          <p:attrName>style.visibility</p:attrName>
                                        </p:attrNameLst>
                                      </p:cBhvr>
                                      <p:to>
                                        <p:strVal val="visible"/>
                                      </p:to>
                                    </p:set>
                                    <p:animEffect transition="in" filter="dissolve">
                                      <p:cBhvr>
                                        <p:cTn id="35" dur="1000"/>
                                        <p:tgtEl>
                                          <p:spTgt spid="47"/>
                                        </p:tgtEl>
                                      </p:cBhvr>
                                    </p:animEffect>
                                  </p:childTnLst>
                                </p:cTn>
                              </p:par>
                              <p:par>
                                <p:cTn id="36" presetID="9" presetClass="entr" presetSubtype="0" fill="hold" grpId="0" nodeType="withEffect">
                                  <p:stCondLst>
                                    <p:cond delay="0"/>
                                  </p:stCondLst>
                                  <p:childTnLst>
                                    <p:set>
                                      <p:cBhvr>
                                        <p:cTn id="37" dur="1" fill="hold">
                                          <p:stCondLst>
                                            <p:cond delay="0"/>
                                          </p:stCondLst>
                                        </p:cTn>
                                        <p:tgtEl>
                                          <p:spTgt spid="61"/>
                                        </p:tgtEl>
                                        <p:attrNameLst>
                                          <p:attrName>style.visibility</p:attrName>
                                        </p:attrNameLst>
                                      </p:cBhvr>
                                      <p:to>
                                        <p:strVal val="visible"/>
                                      </p:to>
                                    </p:set>
                                    <p:animEffect transition="in" filter="dissolve">
                                      <p:cBhvr>
                                        <p:cTn id="38" dur="1000"/>
                                        <p:tgtEl>
                                          <p:spTgt spid="61"/>
                                        </p:tgtEl>
                                      </p:cBhvr>
                                    </p:animEffect>
                                  </p:childTnLst>
                                </p:cTn>
                              </p:par>
                            </p:childTnLst>
                          </p:cTn>
                        </p:par>
                        <p:par>
                          <p:cTn id="39" fill="hold">
                            <p:stCondLst>
                              <p:cond delay="5000"/>
                            </p:stCondLst>
                            <p:childTnLst>
                              <p:par>
                                <p:cTn id="40" presetID="9" presetClass="entr" presetSubtype="0" fill="hold" nodeType="afterEffect">
                                  <p:stCondLst>
                                    <p:cond delay="0"/>
                                  </p:stCondLst>
                                  <p:childTnLst>
                                    <p:set>
                                      <p:cBhvr>
                                        <p:cTn id="41" dur="1" fill="hold">
                                          <p:stCondLst>
                                            <p:cond delay="0"/>
                                          </p:stCondLst>
                                        </p:cTn>
                                        <p:tgtEl>
                                          <p:spTgt spid="3"/>
                                        </p:tgtEl>
                                        <p:attrNameLst>
                                          <p:attrName>style.visibility</p:attrName>
                                        </p:attrNameLst>
                                      </p:cBhvr>
                                      <p:to>
                                        <p:strVal val="visible"/>
                                      </p:to>
                                    </p:set>
                                    <p:animEffect transition="in" filter="dissolve">
                                      <p:cBhvr>
                                        <p:cTn id="42" dur="1000"/>
                                        <p:tgtEl>
                                          <p:spTgt spid="3"/>
                                        </p:tgtEl>
                                      </p:cBhvr>
                                    </p:animEffect>
                                  </p:childTnLst>
                                </p:cTn>
                              </p:par>
                              <p:par>
                                <p:cTn id="43" presetID="9" presetClass="entr" presetSubtype="0" fill="hold" grpId="0" nodeType="withEffect">
                                  <p:stCondLst>
                                    <p:cond delay="0"/>
                                  </p:stCondLst>
                                  <p:childTnLst>
                                    <p:set>
                                      <p:cBhvr>
                                        <p:cTn id="44" dur="1" fill="hold">
                                          <p:stCondLst>
                                            <p:cond delay="0"/>
                                          </p:stCondLst>
                                        </p:cTn>
                                        <p:tgtEl>
                                          <p:spTgt spid="5"/>
                                        </p:tgtEl>
                                        <p:attrNameLst>
                                          <p:attrName>style.visibility</p:attrName>
                                        </p:attrNameLst>
                                      </p:cBhvr>
                                      <p:to>
                                        <p:strVal val="visible"/>
                                      </p:to>
                                    </p:set>
                                    <p:animEffect transition="in" filter="dissolve">
                                      <p:cBhvr>
                                        <p:cTn id="45" dur="1000"/>
                                        <p:tgtEl>
                                          <p:spTgt spid="5"/>
                                        </p:tgtEl>
                                      </p:cBhvr>
                                    </p:animEffect>
                                  </p:childTnLst>
                                </p:cTn>
                              </p:par>
                            </p:childTnLst>
                          </p:cTn>
                        </p:par>
                        <p:par>
                          <p:cTn id="46" fill="hold">
                            <p:stCondLst>
                              <p:cond delay="6000"/>
                            </p:stCondLst>
                            <p:childTnLst>
                              <p:par>
                                <p:cTn id="47" presetID="9" presetClass="entr" presetSubtype="0" fill="hold" nodeType="afterEffect">
                                  <p:stCondLst>
                                    <p:cond delay="0"/>
                                  </p:stCondLst>
                                  <p:childTnLst>
                                    <p:set>
                                      <p:cBhvr>
                                        <p:cTn id="48" dur="1" fill="hold">
                                          <p:stCondLst>
                                            <p:cond delay="0"/>
                                          </p:stCondLst>
                                        </p:cTn>
                                        <p:tgtEl>
                                          <p:spTgt spid="48"/>
                                        </p:tgtEl>
                                        <p:attrNameLst>
                                          <p:attrName>style.visibility</p:attrName>
                                        </p:attrNameLst>
                                      </p:cBhvr>
                                      <p:to>
                                        <p:strVal val="visible"/>
                                      </p:to>
                                    </p:set>
                                    <p:animEffect transition="in" filter="dissolve">
                                      <p:cBhvr>
                                        <p:cTn id="49" dur="1000"/>
                                        <p:tgtEl>
                                          <p:spTgt spid="48"/>
                                        </p:tgtEl>
                                      </p:cBhvr>
                                    </p:animEffect>
                                  </p:childTnLst>
                                </p:cTn>
                              </p:par>
                              <p:par>
                                <p:cTn id="50" presetID="9" presetClass="entr" presetSubtype="0" fill="hold" grpId="0" nodeType="withEffect">
                                  <p:stCondLst>
                                    <p:cond delay="0"/>
                                  </p:stCondLst>
                                  <p:childTnLst>
                                    <p:set>
                                      <p:cBhvr>
                                        <p:cTn id="51" dur="1" fill="hold">
                                          <p:stCondLst>
                                            <p:cond delay="0"/>
                                          </p:stCondLst>
                                        </p:cTn>
                                        <p:tgtEl>
                                          <p:spTgt spid="62"/>
                                        </p:tgtEl>
                                        <p:attrNameLst>
                                          <p:attrName>style.visibility</p:attrName>
                                        </p:attrNameLst>
                                      </p:cBhvr>
                                      <p:to>
                                        <p:strVal val="visible"/>
                                      </p:to>
                                    </p:set>
                                    <p:animEffect transition="in" filter="dissolve">
                                      <p:cBhvr>
                                        <p:cTn id="52" dur="1000"/>
                                        <p:tgtEl>
                                          <p:spTgt spid="62"/>
                                        </p:tgtEl>
                                      </p:cBhvr>
                                    </p:animEffect>
                                  </p:childTnLst>
                                </p:cTn>
                              </p:par>
                            </p:childTnLst>
                          </p:cTn>
                        </p:par>
                        <p:par>
                          <p:cTn id="53" fill="hold">
                            <p:stCondLst>
                              <p:cond delay="7000"/>
                            </p:stCondLst>
                            <p:childTnLst>
                              <p:par>
                                <p:cTn id="54" presetID="9" presetClass="entr" presetSubtype="0" fill="hold" nodeType="afterEffect">
                                  <p:stCondLst>
                                    <p:cond delay="0"/>
                                  </p:stCondLst>
                                  <p:childTnLst>
                                    <p:set>
                                      <p:cBhvr>
                                        <p:cTn id="55" dur="1" fill="hold">
                                          <p:stCondLst>
                                            <p:cond delay="0"/>
                                          </p:stCondLst>
                                        </p:cTn>
                                        <p:tgtEl>
                                          <p:spTgt spid="49"/>
                                        </p:tgtEl>
                                        <p:attrNameLst>
                                          <p:attrName>style.visibility</p:attrName>
                                        </p:attrNameLst>
                                      </p:cBhvr>
                                      <p:to>
                                        <p:strVal val="visible"/>
                                      </p:to>
                                    </p:set>
                                    <p:animEffect transition="in" filter="dissolve">
                                      <p:cBhvr>
                                        <p:cTn id="56" dur="1000"/>
                                        <p:tgtEl>
                                          <p:spTgt spid="49"/>
                                        </p:tgtEl>
                                      </p:cBhvr>
                                    </p:animEffect>
                                  </p:childTnLst>
                                </p:cTn>
                              </p:par>
                              <p:par>
                                <p:cTn id="57" presetID="9" presetClass="entr" presetSubtype="0" fill="hold" grpId="0" nodeType="withEffect">
                                  <p:stCondLst>
                                    <p:cond delay="0"/>
                                  </p:stCondLst>
                                  <p:childTnLst>
                                    <p:set>
                                      <p:cBhvr>
                                        <p:cTn id="58" dur="1" fill="hold">
                                          <p:stCondLst>
                                            <p:cond delay="0"/>
                                          </p:stCondLst>
                                        </p:cTn>
                                        <p:tgtEl>
                                          <p:spTgt spid="63"/>
                                        </p:tgtEl>
                                        <p:attrNameLst>
                                          <p:attrName>style.visibility</p:attrName>
                                        </p:attrNameLst>
                                      </p:cBhvr>
                                      <p:to>
                                        <p:strVal val="visible"/>
                                      </p:to>
                                    </p:set>
                                    <p:animEffect transition="in" filter="dissolve">
                                      <p:cBhvr>
                                        <p:cTn id="59" dur="1000"/>
                                        <p:tgtEl>
                                          <p:spTgt spid="63"/>
                                        </p:tgtEl>
                                      </p:cBhvr>
                                    </p:animEffect>
                                  </p:childTnLst>
                                </p:cTn>
                              </p:par>
                            </p:childTnLst>
                          </p:cTn>
                        </p:par>
                        <p:par>
                          <p:cTn id="60" fill="hold">
                            <p:stCondLst>
                              <p:cond delay="8000"/>
                            </p:stCondLst>
                            <p:childTnLst>
                              <p:par>
                                <p:cTn id="61" presetID="9" presetClass="entr" presetSubtype="0" fill="hold" nodeType="afterEffect">
                                  <p:stCondLst>
                                    <p:cond delay="0"/>
                                  </p:stCondLst>
                                  <p:childTnLst>
                                    <p:set>
                                      <p:cBhvr>
                                        <p:cTn id="62" dur="1" fill="hold">
                                          <p:stCondLst>
                                            <p:cond delay="0"/>
                                          </p:stCondLst>
                                        </p:cTn>
                                        <p:tgtEl>
                                          <p:spTgt spid="64"/>
                                        </p:tgtEl>
                                        <p:attrNameLst>
                                          <p:attrName>style.visibility</p:attrName>
                                        </p:attrNameLst>
                                      </p:cBhvr>
                                      <p:to>
                                        <p:strVal val="visible"/>
                                      </p:to>
                                    </p:set>
                                    <p:animEffect transition="in" filter="dissolve">
                                      <p:cBhvr>
                                        <p:cTn id="63" dur="1000"/>
                                        <p:tgtEl>
                                          <p:spTgt spid="64"/>
                                        </p:tgtEl>
                                      </p:cBhvr>
                                    </p:animEffect>
                                  </p:childTnLst>
                                </p:cTn>
                              </p:par>
                              <p:par>
                                <p:cTn id="64" presetID="9" presetClass="entr" presetSubtype="0" fill="hold" grpId="0" nodeType="withEffect">
                                  <p:stCondLst>
                                    <p:cond delay="0"/>
                                  </p:stCondLst>
                                  <p:childTnLst>
                                    <p:set>
                                      <p:cBhvr>
                                        <p:cTn id="65" dur="1" fill="hold">
                                          <p:stCondLst>
                                            <p:cond delay="0"/>
                                          </p:stCondLst>
                                        </p:cTn>
                                        <p:tgtEl>
                                          <p:spTgt spid="65"/>
                                        </p:tgtEl>
                                        <p:attrNameLst>
                                          <p:attrName>style.visibility</p:attrName>
                                        </p:attrNameLst>
                                      </p:cBhvr>
                                      <p:to>
                                        <p:strVal val="visible"/>
                                      </p:to>
                                    </p:set>
                                    <p:animEffect transition="in" filter="dissolve">
                                      <p:cBhvr>
                                        <p:cTn id="66" dur="1000"/>
                                        <p:tgtEl>
                                          <p:spTgt spid="65"/>
                                        </p:tgtEl>
                                      </p:cBhvr>
                                    </p:animEffect>
                                  </p:childTnLst>
                                </p:cTn>
                              </p:par>
                            </p:childTnLst>
                          </p:cTn>
                        </p:par>
                        <p:par>
                          <p:cTn id="67" fill="hold">
                            <p:stCondLst>
                              <p:cond delay="9000"/>
                            </p:stCondLst>
                            <p:childTnLst>
                              <p:par>
                                <p:cTn id="68" presetID="9" presetClass="entr" presetSubtype="0" fill="hold" nodeType="afterEffect">
                                  <p:stCondLst>
                                    <p:cond delay="0"/>
                                  </p:stCondLst>
                                  <p:childTnLst>
                                    <p:set>
                                      <p:cBhvr>
                                        <p:cTn id="69" dur="1" fill="hold">
                                          <p:stCondLst>
                                            <p:cond delay="0"/>
                                          </p:stCondLst>
                                        </p:cTn>
                                        <p:tgtEl>
                                          <p:spTgt spid="66"/>
                                        </p:tgtEl>
                                        <p:attrNameLst>
                                          <p:attrName>style.visibility</p:attrName>
                                        </p:attrNameLst>
                                      </p:cBhvr>
                                      <p:to>
                                        <p:strVal val="visible"/>
                                      </p:to>
                                    </p:set>
                                    <p:animEffect transition="in" filter="dissolve">
                                      <p:cBhvr>
                                        <p:cTn id="70" dur="1000"/>
                                        <p:tgtEl>
                                          <p:spTgt spid="66"/>
                                        </p:tgtEl>
                                      </p:cBhvr>
                                    </p:animEffect>
                                  </p:childTnLst>
                                </p:cTn>
                              </p:par>
                              <p:par>
                                <p:cTn id="71" presetID="9" presetClass="entr" presetSubtype="0" fill="hold" grpId="0" nodeType="withEffect">
                                  <p:stCondLst>
                                    <p:cond delay="0"/>
                                  </p:stCondLst>
                                  <p:childTnLst>
                                    <p:set>
                                      <p:cBhvr>
                                        <p:cTn id="72" dur="1" fill="hold">
                                          <p:stCondLst>
                                            <p:cond delay="0"/>
                                          </p:stCondLst>
                                        </p:cTn>
                                        <p:tgtEl>
                                          <p:spTgt spid="67"/>
                                        </p:tgtEl>
                                        <p:attrNameLst>
                                          <p:attrName>style.visibility</p:attrName>
                                        </p:attrNameLst>
                                      </p:cBhvr>
                                      <p:to>
                                        <p:strVal val="visible"/>
                                      </p:to>
                                    </p:set>
                                    <p:animEffect transition="in" filter="dissolve">
                                      <p:cBhvr>
                                        <p:cTn id="73" dur="1000"/>
                                        <p:tgtEl>
                                          <p:spTgt spid="67"/>
                                        </p:tgtEl>
                                      </p:cBhvr>
                                    </p:animEffect>
                                  </p:childTnLst>
                                </p:cTn>
                              </p:par>
                            </p:childTnLst>
                          </p:cTn>
                        </p:par>
                        <p:par>
                          <p:cTn id="74" fill="hold">
                            <p:stCondLst>
                              <p:cond delay="10000"/>
                            </p:stCondLst>
                            <p:childTnLst>
                              <p:par>
                                <p:cTn id="75" presetID="9" presetClass="entr" presetSubtype="0" fill="hold" nodeType="afterEffect">
                                  <p:stCondLst>
                                    <p:cond delay="0"/>
                                  </p:stCondLst>
                                  <p:childTnLst>
                                    <p:set>
                                      <p:cBhvr>
                                        <p:cTn id="76" dur="1" fill="hold">
                                          <p:stCondLst>
                                            <p:cond delay="0"/>
                                          </p:stCondLst>
                                        </p:cTn>
                                        <p:tgtEl>
                                          <p:spTgt spid="68"/>
                                        </p:tgtEl>
                                        <p:attrNameLst>
                                          <p:attrName>style.visibility</p:attrName>
                                        </p:attrNameLst>
                                      </p:cBhvr>
                                      <p:to>
                                        <p:strVal val="visible"/>
                                      </p:to>
                                    </p:set>
                                    <p:animEffect transition="in" filter="dissolve">
                                      <p:cBhvr>
                                        <p:cTn id="77" dur="1000"/>
                                        <p:tgtEl>
                                          <p:spTgt spid="68"/>
                                        </p:tgtEl>
                                      </p:cBhvr>
                                    </p:animEffect>
                                  </p:childTnLst>
                                </p:cTn>
                              </p:par>
                              <p:par>
                                <p:cTn id="78" presetID="9" presetClass="entr" presetSubtype="0" fill="hold" grpId="0" nodeType="withEffect">
                                  <p:stCondLst>
                                    <p:cond delay="0"/>
                                  </p:stCondLst>
                                  <p:childTnLst>
                                    <p:set>
                                      <p:cBhvr>
                                        <p:cTn id="79" dur="1" fill="hold">
                                          <p:stCondLst>
                                            <p:cond delay="0"/>
                                          </p:stCondLst>
                                        </p:cTn>
                                        <p:tgtEl>
                                          <p:spTgt spid="69"/>
                                        </p:tgtEl>
                                        <p:attrNameLst>
                                          <p:attrName>style.visibility</p:attrName>
                                        </p:attrNameLst>
                                      </p:cBhvr>
                                      <p:to>
                                        <p:strVal val="visible"/>
                                      </p:to>
                                    </p:set>
                                    <p:animEffect transition="in" filter="dissolve">
                                      <p:cBhvr>
                                        <p:cTn id="80" dur="1000"/>
                                        <p:tgtEl>
                                          <p:spTgt spid="69"/>
                                        </p:tgtEl>
                                      </p:cBhvr>
                                    </p:animEffect>
                                  </p:childTnLst>
                                </p:cTn>
                              </p:par>
                            </p:childTnLst>
                          </p:cTn>
                        </p:par>
                        <p:par>
                          <p:cTn id="81" fill="hold">
                            <p:stCondLst>
                              <p:cond delay="11000"/>
                            </p:stCondLst>
                            <p:childTnLst>
                              <p:par>
                                <p:cTn id="82" presetID="9" presetClass="entr" presetSubtype="0" fill="hold" nodeType="afterEffect">
                                  <p:stCondLst>
                                    <p:cond delay="0"/>
                                  </p:stCondLst>
                                  <p:childTnLst>
                                    <p:set>
                                      <p:cBhvr>
                                        <p:cTn id="83" dur="1" fill="hold">
                                          <p:stCondLst>
                                            <p:cond delay="0"/>
                                          </p:stCondLst>
                                        </p:cTn>
                                        <p:tgtEl>
                                          <p:spTgt spid="70"/>
                                        </p:tgtEl>
                                        <p:attrNameLst>
                                          <p:attrName>style.visibility</p:attrName>
                                        </p:attrNameLst>
                                      </p:cBhvr>
                                      <p:to>
                                        <p:strVal val="visible"/>
                                      </p:to>
                                    </p:set>
                                    <p:animEffect transition="in" filter="dissolve">
                                      <p:cBhvr>
                                        <p:cTn id="84" dur="1000"/>
                                        <p:tgtEl>
                                          <p:spTgt spid="70"/>
                                        </p:tgtEl>
                                      </p:cBhvr>
                                    </p:animEffect>
                                  </p:childTnLst>
                                </p:cTn>
                              </p:par>
                              <p:par>
                                <p:cTn id="85" presetID="9" presetClass="entr" presetSubtype="0" fill="hold" grpId="0" nodeType="withEffect">
                                  <p:stCondLst>
                                    <p:cond delay="0"/>
                                  </p:stCondLst>
                                  <p:childTnLst>
                                    <p:set>
                                      <p:cBhvr>
                                        <p:cTn id="86" dur="1" fill="hold">
                                          <p:stCondLst>
                                            <p:cond delay="0"/>
                                          </p:stCondLst>
                                        </p:cTn>
                                        <p:tgtEl>
                                          <p:spTgt spid="71"/>
                                        </p:tgtEl>
                                        <p:attrNameLst>
                                          <p:attrName>style.visibility</p:attrName>
                                        </p:attrNameLst>
                                      </p:cBhvr>
                                      <p:to>
                                        <p:strVal val="visible"/>
                                      </p:to>
                                    </p:set>
                                    <p:animEffect transition="in" filter="dissolve">
                                      <p:cBhvr>
                                        <p:cTn id="87" dur="1000"/>
                                        <p:tgtEl>
                                          <p:spTgt spid="71"/>
                                        </p:tgtEl>
                                      </p:cBhvr>
                                    </p:animEffect>
                                  </p:childTnLst>
                                </p:cTn>
                              </p:par>
                            </p:childTnLst>
                          </p:cTn>
                        </p:par>
                        <p:par>
                          <p:cTn id="88" fill="hold">
                            <p:stCondLst>
                              <p:cond delay="12000"/>
                            </p:stCondLst>
                            <p:childTnLst>
                              <p:par>
                                <p:cTn id="89" presetID="9" presetClass="entr" presetSubtype="0" fill="hold" nodeType="afterEffect">
                                  <p:stCondLst>
                                    <p:cond delay="0"/>
                                  </p:stCondLst>
                                  <p:childTnLst>
                                    <p:set>
                                      <p:cBhvr>
                                        <p:cTn id="90" dur="1" fill="hold">
                                          <p:stCondLst>
                                            <p:cond delay="0"/>
                                          </p:stCondLst>
                                        </p:cTn>
                                        <p:tgtEl>
                                          <p:spTgt spid="52"/>
                                        </p:tgtEl>
                                        <p:attrNameLst>
                                          <p:attrName>style.visibility</p:attrName>
                                        </p:attrNameLst>
                                      </p:cBhvr>
                                      <p:to>
                                        <p:strVal val="visible"/>
                                      </p:to>
                                    </p:set>
                                    <p:animEffect transition="in" filter="dissolve">
                                      <p:cBhvr>
                                        <p:cTn id="91" dur="500"/>
                                        <p:tgtEl>
                                          <p:spTgt spid="52"/>
                                        </p:tgtEl>
                                      </p:cBhvr>
                                    </p:animEffect>
                                  </p:childTnLst>
                                </p:cTn>
                              </p:par>
                              <p:par>
                                <p:cTn id="92" presetID="9" presetClass="entr" presetSubtype="0" fill="hold" grpId="0" nodeType="withEffect">
                                  <p:stCondLst>
                                    <p:cond delay="0"/>
                                  </p:stCondLst>
                                  <p:childTnLst>
                                    <p:set>
                                      <p:cBhvr>
                                        <p:cTn id="93" dur="1" fill="hold">
                                          <p:stCondLst>
                                            <p:cond delay="0"/>
                                          </p:stCondLst>
                                        </p:cTn>
                                        <p:tgtEl>
                                          <p:spTgt spid="74"/>
                                        </p:tgtEl>
                                        <p:attrNameLst>
                                          <p:attrName>style.visibility</p:attrName>
                                        </p:attrNameLst>
                                      </p:cBhvr>
                                      <p:to>
                                        <p:strVal val="visible"/>
                                      </p:to>
                                    </p:set>
                                    <p:animEffect transition="in" filter="dissolve">
                                      <p:cBhvr>
                                        <p:cTn id="94" dur="1000"/>
                                        <p:tgtEl>
                                          <p:spTgt spid="74"/>
                                        </p:tgtEl>
                                      </p:cBhvr>
                                    </p:animEffect>
                                  </p:childTnLst>
                                </p:cTn>
                              </p:par>
                            </p:childTnLst>
                          </p:cTn>
                        </p:par>
                        <p:par>
                          <p:cTn id="95" fill="hold">
                            <p:stCondLst>
                              <p:cond delay="13000"/>
                            </p:stCondLst>
                            <p:childTnLst>
                              <p:par>
                                <p:cTn id="96" presetID="9" presetClass="entr" presetSubtype="0" fill="hold" nodeType="afterEffect">
                                  <p:stCondLst>
                                    <p:cond delay="0"/>
                                  </p:stCondLst>
                                  <p:childTnLst>
                                    <p:set>
                                      <p:cBhvr>
                                        <p:cTn id="97" dur="1" fill="hold">
                                          <p:stCondLst>
                                            <p:cond delay="0"/>
                                          </p:stCondLst>
                                        </p:cTn>
                                        <p:tgtEl>
                                          <p:spTgt spid="72"/>
                                        </p:tgtEl>
                                        <p:attrNameLst>
                                          <p:attrName>style.visibility</p:attrName>
                                        </p:attrNameLst>
                                      </p:cBhvr>
                                      <p:to>
                                        <p:strVal val="visible"/>
                                      </p:to>
                                    </p:set>
                                    <p:animEffect transition="in" filter="dissolve">
                                      <p:cBhvr>
                                        <p:cTn id="98" dur="1000"/>
                                        <p:tgtEl>
                                          <p:spTgt spid="72"/>
                                        </p:tgtEl>
                                      </p:cBhvr>
                                    </p:animEffect>
                                  </p:childTnLst>
                                </p:cTn>
                              </p:par>
                              <p:par>
                                <p:cTn id="99" presetID="9" presetClass="entr" presetSubtype="0" fill="hold" grpId="0" nodeType="withEffect">
                                  <p:stCondLst>
                                    <p:cond delay="0"/>
                                  </p:stCondLst>
                                  <p:childTnLst>
                                    <p:set>
                                      <p:cBhvr>
                                        <p:cTn id="100" dur="1" fill="hold">
                                          <p:stCondLst>
                                            <p:cond delay="0"/>
                                          </p:stCondLst>
                                        </p:cTn>
                                        <p:tgtEl>
                                          <p:spTgt spid="73"/>
                                        </p:tgtEl>
                                        <p:attrNameLst>
                                          <p:attrName>style.visibility</p:attrName>
                                        </p:attrNameLst>
                                      </p:cBhvr>
                                      <p:to>
                                        <p:strVal val="visible"/>
                                      </p:to>
                                    </p:set>
                                    <p:animEffect transition="in" filter="dissolve">
                                      <p:cBhvr>
                                        <p:cTn id="101" dur="1000"/>
                                        <p:tgtEl>
                                          <p:spTgt spid="73"/>
                                        </p:tgtEl>
                                      </p:cBhvr>
                                    </p:animEffect>
                                  </p:childTnLst>
                                </p:cTn>
                              </p:par>
                            </p:childTnLst>
                          </p:cTn>
                        </p:par>
                        <p:par>
                          <p:cTn id="102" fill="hold">
                            <p:stCondLst>
                              <p:cond delay="14000"/>
                            </p:stCondLst>
                            <p:childTnLst>
                              <p:par>
                                <p:cTn id="103" presetID="9" presetClass="entr" presetSubtype="0" fill="hold" nodeType="afterEffect">
                                  <p:stCondLst>
                                    <p:cond delay="0"/>
                                  </p:stCondLst>
                                  <p:childTnLst>
                                    <p:set>
                                      <p:cBhvr>
                                        <p:cTn id="104" dur="1" fill="hold">
                                          <p:stCondLst>
                                            <p:cond delay="0"/>
                                          </p:stCondLst>
                                        </p:cTn>
                                        <p:tgtEl>
                                          <p:spTgt spid="77"/>
                                        </p:tgtEl>
                                        <p:attrNameLst>
                                          <p:attrName>style.visibility</p:attrName>
                                        </p:attrNameLst>
                                      </p:cBhvr>
                                      <p:to>
                                        <p:strVal val="visible"/>
                                      </p:to>
                                    </p:set>
                                    <p:animEffect transition="in" filter="dissolve">
                                      <p:cBhvr>
                                        <p:cTn id="105" dur="1000"/>
                                        <p:tgtEl>
                                          <p:spTgt spid="77"/>
                                        </p:tgtEl>
                                      </p:cBhvr>
                                    </p:animEffect>
                                  </p:childTnLst>
                                </p:cTn>
                              </p:par>
                              <p:par>
                                <p:cTn id="106" presetID="9" presetClass="entr" presetSubtype="0" fill="hold" grpId="0" nodeType="withEffect">
                                  <p:stCondLst>
                                    <p:cond delay="0"/>
                                  </p:stCondLst>
                                  <p:childTnLst>
                                    <p:set>
                                      <p:cBhvr>
                                        <p:cTn id="107" dur="1" fill="hold">
                                          <p:stCondLst>
                                            <p:cond delay="0"/>
                                          </p:stCondLst>
                                        </p:cTn>
                                        <p:tgtEl>
                                          <p:spTgt spid="78"/>
                                        </p:tgtEl>
                                        <p:attrNameLst>
                                          <p:attrName>style.visibility</p:attrName>
                                        </p:attrNameLst>
                                      </p:cBhvr>
                                      <p:to>
                                        <p:strVal val="visible"/>
                                      </p:to>
                                    </p:set>
                                    <p:animEffect transition="in" filter="dissolve">
                                      <p:cBhvr>
                                        <p:cTn id="108" dur="1000"/>
                                        <p:tgtEl>
                                          <p:spTgt spid="78"/>
                                        </p:tgtEl>
                                      </p:cBhvr>
                                    </p:animEffect>
                                  </p:childTnLst>
                                </p:cTn>
                              </p:par>
                            </p:childTnLst>
                          </p:cTn>
                        </p:par>
                        <p:par>
                          <p:cTn id="109" fill="hold">
                            <p:stCondLst>
                              <p:cond delay="15000"/>
                            </p:stCondLst>
                            <p:childTnLst>
                              <p:par>
                                <p:cTn id="110" presetID="9" presetClass="entr" presetSubtype="0" fill="hold" nodeType="afterEffect">
                                  <p:stCondLst>
                                    <p:cond delay="0"/>
                                  </p:stCondLst>
                                  <p:childTnLst>
                                    <p:set>
                                      <p:cBhvr>
                                        <p:cTn id="111" dur="1" fill="hold">
                                          <p:stCondLst>
                                            <p:cond delay="0"/>
                                          </p:stCondLst>
                                        </p:cTn>
                                        <p:tgtEl>
                                          <p:spTgt spid="79"/>
                                        </p:tgtEl>
                                        <p:attrNameLst>
                                          <p:attrName>style.visibility</p:attrName>
                                        </p:attrNameLst>
                                      </p:cBhvr>
                                      <p:to>
                                        <p:strVal val="visible"/>
                                      </p:to>
                                    </p:set>
                                    <p:animEffect transition="in" filter="dissolve">
                                      <p:cBhvr>
                                        <p:cTn id="112" dur="1000"/>
                                        <p:tgtEl>
                                          <p:spTgt spid="79"/>
                                        </p:tgtEl>
                                      </p:cBhvr>
                                    </p:animEffect>
                                  </p:childTnLst>
                                </p:cTn>
                              </p:par>
                              <p:par>
                                <p:cTn id="113" presetID="9" presetClass="entr" presetSubtype="0" fill="hold" grpId="0" nodeType="withEffect">
                                  <p:stCondLst>
                                    <p:cond delay="0"/>
                                  </p:stCondLst>
                                  <p:childTnLst>
                                    <p:set>
                                      <p:cBhvr>
                                        <p:cTn id="114" dur="1" fill="hold">
                                          <p:stCondLst>
                                            <p:cond delay="0"/>
                                          </p:stCondLst>
                                        </p:cTn>
                                        <p:tgtEl>
                                          <p:spTgt spid="80"/>
                                        </p:tgtEl>
                                        <p:attrNameLst>
                                          <p:attrName>style.visibility</p:attrName>
                                        </p:attrNameLst>
                                      </p:cBhvr>
                                      <p:to>
                                        <p:strVal val="visible"/>
                                      </p:to>
                                    </p:set>
                                    <p:animEffect transition="in" filter="dissolve">
                                      <p:cBhvr>
                                        <p:cTn id="115" dur="1000"/>
                                        <p:tgtEl>
                                          <p:spTgt spid="80"/>
                                        </p:tgtEl>
                                      </p:cBhvr>
                                    </p:animEffect>
                                  </p:childTnLst>
                                </p:cTn>
                              </p:par>
                            </p:childTnLst>
                          </p:cTn>
                        </p:par>
                        <p:par>
                          <p:cTn id="116" fill="hold">
                            <p:stCondLst>
                              <p:cond delay="16000"/>
                            </p:stCondLst>
                            <p:childTnLst>
                              <p:par>
                                <p:cTn id="117" presetID="9" presetClass="entr" presetSubtype="0" fill="hold" nodeType="afterEffect">
                                  <p:stCondLst>
                                    <p:cond delay="0"/>
                                  </p:stCondLst>
                                  <p:childTnLst>
                                    <p:set>
                                      <p:cBhvr>
                                        <p:cTn id="118" dur="1" fill="hold">
                                          <p:stCondLst>
                                            <p:cond delay="0"/>
                                          </p:stCondLst>
                                        </p:cTn>
                                        <p:tgtEl>
                                          <p:spTgt spid="84"/>
                                        </p:tgtEl>
                                        <p:attrNameLst>
                                          <p:attrName>style.visibility</p:attrName>
                                        </p:attrNameLst>
                                      </p:cBhvr>
                                      <p:to>
                                        <p:strVal val="visible"/>
                                      </p:to>
                                    </p:set>
                                    <p:animEffect transition="in" filter="dissolve">
                                      <p:cBhvr>
                                        <p:cTn id="119" dur="1000"/>
                                        <p:tgtEl>
                                          <p:spTgt spid="84"/>
                                        </p:tgtEl>
                                      </p:cBhvr>
                                    </p:animEffect>
                                  </p:childTnLst>
                                </p:cTn>
                              </p:par>
                              <p:par>
                                <p:cTn id="120" presetID="9" presetClass="entr" presetSubtype="0" fill="hold" grpId="0" nodeType="withEffect">
                                  <p:stCondLst>
                                    <p:cond delay="0"/>
                                  </p:stCondLst>
                                  <p:childTnLst>
                                    <p:set>
                                      <p:cBhvr>
                                        <p:cTn id="121" dur="1" fill="hold">
                                          <p:stCondLst>
                                            <p:cond delay="0"/>
                                          </p:stCondLst>
                                        </p:cTn>
                                        <p:tgtEl>
                                          <p:spTgt spid="86"/>
                                        </p:tgtEl>
                                        <p:attrNameLst>
                                          <p:attrName>style.visibility</p:attrName>
                                        </p:attrNameLst>
                                      </p:cBhvr>
                                      <p:to>
                                        <p:strVal val="visible"/>
                                      </p:to>
                                    </p:set>
                                    <p:animEffect transition="in" filter="dissolve">
                                      <p:cBhvr>
                                        <p:cTn id="122" dur="1000"/>
                                        <p:tgtEl>
                                          <p:spTgt spid="86"/>
                                        </p:tgtEl>
                                      </p:cBhvr>
                                    </p:animEffect>
                                  </p:childTnLst>
                                </p:cTn>
                              </p:par>
                            </p:childTnLst>
                          </p:cTn>
                        </p:par>
                        <p:par>
                          <p:cTn id="123" fill="hold">
                            <p:stCondLst>
                              <p:cond delay="17000"/>
                            </p:stCondLst>
                            <p:childTnLst>
                              <p:par>
                                <p:cTn id="124" presetID="9" presetClass="entr" presetSubtype="0" fill="hold" nodeType="afterEffect">
                                  <p:stCondLst>
                                    <p:cond delay="0"/>
                                  </p:stCondLst>
                                  <p:childTnLst>
                                    <p:set>
                                      <p:cBhvr>
                                        <p:cTn id="125" dur="1" fill="hold">
                                          <p:stCondLst>
                                            <p:cond delay="0"/>
                                          </p:stCondLst>
                                        </p:cTn>
                                        <p:tgtEl>
                                          <p:spTgt spid="75"/>
                                        </p:tgtEl>
                                        <p:attrNameLst>
                                          <p:attrName>style.visibility</p:attrName>
                                        </p:attrNameLst>
                                      </p:cBhvr>
                                      <p:to>
                                        <p:strVal val="visible"/>
                                      </p:to>
                                    </p:set>
                                    <p:animEffect transition="in" filter="dissolve">
                                      <p:cBhvr>
                                        <p:cTn id="126" dur="1000"/>
                                        <p:tgtEl>
                                          <p:spTgt spid="75"/>
                                        </p:tgtEl>
                                      </p:cBhvr>
                                    </p:animEffect>
                                  </p:childTnLst>
                                </p:cTn>
                              </p:par>
                              <p:par>
                                <p:cTn id="127" presetID="9" presetClass="entr" presetSubtype="0" fill="hold" grpId="0" nodeType="withEffect">
                                  <p:stCondLst>
                                    <p:cond delay="0"/>
                                  </p:stCondLst>
                                  <p:childTnLst>
                                    <p:set>
                                      <p:cBhvr>
                                        <p:cTn id="128" dur="1" fill="hold">
                                          <p:stCondLst>
                                            <p:cond delay="0"/>
                                          </p:stCondLst>
                                        </p:cTn>
                                        <p:tgtEl>
                                          <p:spTgt spid="76"/>
                                        </p:tgtEl>
                                        <p:attrNameLst>
                                          <p:attrName>style.visibility</p:attrName>
                                        </p:attrNameLst>
                                      </p:cBhvr>
                                      <p:to>
                                        <p:strVal val="visible"/>
                                      </p:to>
                                    </p:set>
                                    <p:animEffect transition="in" filter="dissolve">
                                      <p:cBhvr>
                                        <p:cTn id="129" dur="1000"/>
                                        <p:tgtEl>
                                          <p:spTgt spid="76"/>
                                        </p:tgtEl>
                                      </p:cBhvr>
                                    </p:animEffect>
                                  </p:childTnLst>
                                </p:cTn>
                              </p:par>
                            </p:childTnLst>
                          </p:cTn>
                        </p:par>
                        <p:par>
                          <p:cTn id="130" fill="hold">
                            <p:stCondLst>
                              <p:cond delay="18000"/>
                            </p:stCondLst>
                            <p:childTnLst>
                              <p:par>
                                <p:cTn id="131" presetID="9" presetClass="entr" presetSubtype="0" fill="hold" nodeType="afterEffect">
                                  <p:stCondLst>
                                    <p:cond delay="0"/>
                                  </p:stCondLst>
                                  <p:childTnLst>
                                    <p:set>
                                      <p:cBhvr>
                                        <p:cTn id="132" dur="1" fill="hold">
                                          <p:stCondLst>
                                            <p:cond delay="0"/>
                                          </p:stCondLst>
                                        </p:cTn>
                                        <p:tgtEl>
                                          <p:spTgt spid="81"/>
                                        </p:tgtEl>
                                        <p:attrNameLst>
                                          <p:attrName>style.visibility</p:attrName>
                                        </p:attrNameLst>
                                      </p:cBhvr>
                                      <p:to>
                                        <p:strVal val="visible"/>
                                      </p:to>
                                    </p:set>
                                    <p:animEffect transition="in" filter="dissolve">
                                      <p:cBhvr>
                                        <p:cTn id="133" dur="1000"/>
                                        <p:tgtEl>
                                          <p:spTgt spid="81"/>
                                        </p:tgtEl>
                                      </p:cBhvr>
                                    </p:animEffect>
                                  </p:childTnLst>
                                </p:cTn>
                              </p:par>
                              <p:par>
                                <p:cTn id="134" presetID="9" presetClass="entr" presetSubtype="0" fill="hold" grpId="0" nodeType="withEffect">
                                  <p:stCondLst>
                                    <p:cond delay="0"/>
                                  </p:stCondLst>
                                  <p:childTnLst>
                                    <p:set>
                                      <p:cBhvr>
                                        <p:cTn id="135" dur="1" fill="hold">
                                          <p:stCondLst>
                                            <p:cond delay="0"/>
                                          </p:stCondLst>
                                        </p:cTn>
                                        <p:tgtEl>
                                          <p:spTgt spid="82"/>
                                        </p:tgtEl>
                                        <p:attrNameLst>
                                          <p:attrName>style.visibility</p:attrName>
                                        </p:attrNameLst>
                                      </p:cBhvr>
                                      <p:to>
                                        <p:strVal val="visible"/>
                                      </p:to>
                                    </p:set>
                                    <p:animEffect transition="in" filter="dissolve">
                                      <p:cBhvr>
                                        <p:cTn id="136" dur="1000"/>
                                        <p:tgtEl>
                                          <p:spTgt spid="82"/>
                                        </p:tgtEl>
                                      </p:cBhvr>
                                    </p:animEffect>
                                  </p:childTnLst>
                                </p:cTn>
                              </p:par>
                              <p:par>
                                <p:cTn id="137" presetID="9" presetClass="entr" presetSubtype="0" fill="hold" grpId="0" nodeType="withEffect">
                                  <p:stCondLst>
                                    <p:cond delay="0"/>
                                  </p:stCondLst>
                                  <p:childTnLst>
                                    <p:set>
                                      <p:cBhvr>
                                        <p:cTn id="138" dur="1" fill="hold">
                                          <p:stCondLst>
                                            <p:cond delay="0"/>
                                          </p:stCondLst>
                                        </p:cTn>
                                        <p:tgtEl>
                                          <p:spTgt spid="88"/>
                                        </p:tgtEl>
                                        <p:attrNameLst>
                                          <p:attrName>style.visibility</p:attrName>
                                        </p:attrNameLst>
                                      </p:cBhvr>
                                      <p:to>
                                        <p:strVal val="visible"/>
                                      </p:to>
                                    </p:set>
                                    <p:animEffect transition="in" filter="dissolve">
                                      <p:cBhvr>
                                        <p:cTn id="139" dur="1000"/>
                                        <p:tgtEl>
                                          <p:spTgt spid="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P spid="58" grpId="0"/>
      <p:bldP spid="59" grpId="0"/>
      <p:bldP spid="60" grpId="0"/>
      <p:bldP spid="61" grpId="0"/>
      <p:bldP spid="62" grpId="0"/>
      <p:bldP spid="63" grpId="0"/>
      <p:bldP spid="65" grpId="0"/>
      <p:bldP spid="67" grpId="0"/>
      <p:bldP spid="69" grpId="0"/>
      <p:bldP spid="71" grpId="0"/>
      <p:bldP spid="73" grpId="0"/>
      <p:bldP spid="74" grpId="0"/>
      <p:bldP spid="76" grpId="0"/>
      <p:bldP spid="78" grpId="0"/>
      <p:bldP spid="80" grpId="0"/>
      <p:bldP spid="82" grpId="0"/>
      <p:bldP spid="86" grpId="0"/>
      <p:bldP spid="5" grpId="0"/>
      <p:bldP spid="88"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3" cstate="print">
            <a:extLst>
              <a:ext uri="{28A0092B-C50C-407E-A947-70E740481C1C}">
                <a14:useLocalDpi xmlns:a14="http://schemas.microsoft.com/office/drawing/2010/main" val="0"/>
              </a:ext>
            </a:extLst>
          </a:blip>
          <a:srcRect r="11111"/>
          <a:stretch>
            <a:fillRect/>
          </a:stretch>
        </p:blipFill>
        <p:spPr>
          <a:xfrm>
            <a:off x="0" y="0"/>
            <a:ext cx="12192000" cy="6858001"/>
          </a:xfrm>
          <a:prstGeom prst="rect">
            <a:avLst/>
          </a:prstGeom>
        </p:spPr>
      </p:pic>
      <p:pic>
        <p:nvPicPr>
          <p:cNvPr id="3" name="图片 2">
            <a:hlinkClick r:id="rId4" action="ppaction://hlinkfile"/>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351489" y="1073878"/>
            <a:ext cx="6550702" cy="3550968"/>
          </a:xfrm>
          <a:prstGeom prst="rect">
            <a:avLst/>
          </a:prstGeom>
        </p:spPr>
      </p:pic>
      <p:sp>
        <p:nvSpPr>
          <p:cNvPr id="4" name="矩形 3"/>
          <p:cNvSpPr/>
          <p:nvPr/>
        </p:nvSpPr>
        <p:spPr>
          <a:xfrm>
            <a:off x="649574" y="1085416"/>
            <a:ext cx="4581993" cy="4513351"/>
          </a:xfrm>
          <a:prstGeom prst="rect">
            <a:avLst/>
          </a:prstGeom>
        </p:spPr>
        <p:txBody>
          <a:bodyPr wrap="square">
            <a:spAutoFit/>
          </a:bodyPr>
          <a:lstStyle/>
          <a:p>
            <a:pPr>
              <a:lnSpc>
                <a:spcPct val="114000"/>
              </a:lnSpc>
            </a:pPr>
            <a:r>
              <a:rPr lang="zh-CN" altLang="en-US" sz="2800" dirty="0" smtClean="0">
                <a:solidFill>
                  <a:srgbClr val="000000"/>
                </a:solidFill>
                <a:latin typeface="楷体" panose="02010609060101010101" charset="-122"/>
                <a:ea typeface="楷体" panose="02010609060101010101" charset="-122"/>
                <a:cs typeface="楷体" panose="02010609060101010101" charset="-122"/>
              </a:rPr>
              <a:t>    新</a:t>
            </a:r>
            <a:r>
              <a:rPr lang="zh-CN" altLang="en-US" sz="2800" dirty="0">
                <a:solidFill>
                  <a:srgbClr val="000000"/>
                </a:solidFill>
                <a:latin typeface="楷体" panose="02010609060101010101" charset="-122"/>
                <a:ea typeface="楷体" panose="02010609060101010101" charset="-122"/>
                <a:cs typeface="楷体" panose="02010609060101010101" charset="-122"/>
              </a:rPr>
              <a:t>时代中国外交正在迅速稳步地迈向世界外交舞台中心</a:t>
            </a:r>
            <a:r>
              <a:rPr lang="zh-CN" altLang="en-US" sz="2800" dirty="0" smtClean="0">
                <a:solidFill>
                  <a:srgbClr val="000000"/>
                </a:solidFill>
                <a:latin typeface="楷体" panose="02010609060101010101" charset="-122"/>
                <a:ea typeface="楷体" panose="02010609060101010101" charset="-122"/>
                <a:cs typeface="楷体" panose="02010609060101010101" charset="-122"/>
              </a:rPr>
              <a:t>。</a:t>
            </a:r>
            <a:endParaRPr lang="en-US" altLang="zh-CN" sz="2800" dirty="0" smtClean="0">
              <a:solidFill>
                <a:srgbClr val="000000"/>
              </a:solidFill>
              <a:latin typeface="楷体" panose="02010609060101010101" charset="-122"/>
              <a:ea typeface="楷体" panose="02010609060101010101" charset="-122"/>
              <a:cs typeface="楷体" panose="02010609060101010101" charset="-122"/>
            </a:endParaRPr>
          </a:p>
          <a:p>
            <a:pPr>
              <a:lnSpc>
                <a:spcPct val="114000"/>
              </a:lnSpc>
            </a:pPr>
            <a:r>
              <a:rPr lang="zh-CN" altLang="en-US" sz="2800" dirty="0">
                <a:solidFill>
                  <a:srgbClr val="000000"/>
                </a:solidFill>
                <a:latin typeface="楷体" panose="02010609060101010101" charset="-122"/>
                <a:ea typeface="楷体" panose="02010609060101010101" charset="-122"/>
                <a:cs typeface="楷体" panose="02010609060101010101" charset="-122"/>
              </a:rPr>
              <a:t> </a:t>
            </a:r>
            <a:r>
              <a:rPr lang="zh-CN" altLang="en-US" sz="2800" dirty="0" smtClean="0">
                <a:solidFill>
                  <a:srgbClr val="000000"/>
                </a:solidFill>
                <a:latin typeface="楷体" panose="02010609060101010101" charset="-122"/>
                <a:ea typeface="楷体" panose="02010609060101010101" charset="-122"/>
                <a:cs typeface="楷体" panose="02010609060101010101" charset="-122"/>
              </a:rPr>
              <a:t>   中国</a:t>
            </a:r>
            <a:r>
              <a:rPr lang="zh-CN" altLang="en-US" sz="2800" dirty="0">
                <a:solidFill>
                  <a:srgbClr val="000000"/>
                </a:solidFill>
                <a:latin typeface="楷体" panose="02010609060101010101" charset="-122"/>
                <a:ea typeface="楷体" panose="02010609060101010101" charset="-122"/>
                <a:cs typeface="楷体" panose="02010609060101010101" charset="-122"/>
              </a:rPr>
              <a:t>外交维护着中国和平发展的国际环境和世界和平大局。中国外交思想正引领世界未来发展方向。中国为拉动世界经济增长做出巨大贡献。</a:t>
            </a:r>
            <a:endParaRPr lang="zh-CN" altLang="en-US" sz="2800" dirty="0">
              <a:solidFill>
                <a:srgbClr val="000000"/>
              </a:solidFill>
              <a:effectLst/>
              <a:latin typeface="楷体" panose="02010609060101010101" charset="-122"/>
              <a:ea typeface="楷体" panose="02010609060101010101" charset="-122"/>
              <a:cs typeface="楷体" panose="02010609060101010101" charset="-122"/>
            </a:endParaRPr>
          </a:p>
        </p:txBody>
      </p:sp>
      <p:sp>
        <p:nvSpPr>
          <p:cNvPr id="5" name="文本框 4"/>
          <p:cNvSpPr txBox="1"/>
          <p:nvPr/>
        </p:nvSpPr>
        <p:spPr>
          <a:xfrm>
            <a:off x="649574" y="250321"/>
            <a:ext cx="6250899" cy="584775"/>
          </a:xfrm>
          <a:prstGeom prst="rect">
            <a:avLst/>
          </a:prstGeom>
          <a:noFill/>
        </p:spPr>
        <p:txBody>
          <a:bodyPr wrap="square" rtlCol="0">
            <a:spAutoFit/>
          </a:bodyPr>
          <a:lstStyle/>
          <a:p>
            <a:r>
              <a:rPr kumimoji="1" lang="zh-CN" altLang="en-US" sz="3200" b="1" dirty="0" smtClean="0">
                <a:latin typeface="楷体" panose="02010609060101010101" charset="-122"/>
                <a:ea typeface="楷体" panose="02010609060101010101" charset="-122"/>
                <a:cs typeface="楷体" panose="02010609060101010101" charset="-122"/>
              </a:rPr>
              <a:t>新时代的中国声音与中国方案：</a:t>
            </a:r>
            <a:endParaRPr kumimoji="1" lang="zh-CN" altLang="en-US" sz="3200" b="1" dirty="0">
              <a:latin typeface="楷体" panose="02010609060101010101" charset="-122"/>
              <a:ea typeface="楷体" panose="02010609060101010101" charset="-122"/>
              <a:cs typeface="楷体" panose="02010609060101010101" charset="-122"/>
            </a:endParaRPr>
          </a:p>
        </p:txBody>
      </p:sp>
    </p:spTree>
  </p:cSld>
  <p:clrMapOvr>
    <a:masterClrMapping/>
  </p:clrMapOvr>
  <mc:AlternateContent xmlns:mc="http://schemas.openxmlformats.org/markup-compatibility/2006" xmlns:p14="http://schemas.microsoft.com/office/powerpoint/2010/main">
    <mc:Choice Requires="p14">
      <p:transition spd="slow" p14:dur="800" advTm="15848">
        <p:random/>
      </p:transition>
    </mc:Choice>
    <mc:Fallback xmlns="">
      <p:transition spd="slow" advTm="15848">
        <p:random/>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4" cstate="print">
            <a:extLst>
              <a:ext uri="{28A0092B-C50C-407E-A947-70E740481C1C}">
                <a14:useLocalDpi xmlns:a14="http://schemas.microsoft.com/office/drawing/2010/main" val="0"/>
              </a:ext>
            </a:extLst>
          </a:blip>
          <a:srcRect r="11111"/>
          <a:stretch>
            <a:fillRect/>
          </a:stretch>
        </p:blipFill>
        <p:spPr>
          <a:xfrm>
            <a:off x="0" y="0"/>
            <a:ext cx="12192000" cy="6858001"/>
          </a:xfrm>
          <a:prstGeom prst="rect">
            <a:avLst/>
          </a:prstGeom>
        </p:spPr>
      </p:pic>
      <p:sp>
        <p:nvSpPr>
          <p:cNvPr id="7" name="内容占位符 2"/>
          <p:cNvSpPr txBox="1">
            <a:spLocks noGrp="1"/>
          </p:cNvSpPr>
          <p:nvPr>
            <p:ph idx="1"/>
          </p:nvPr>
        </p:nvSpPr>
        <p:spPr>
          <a:xfrm>
            <a:off x="350969" y="1779590"/>
            <a:ext cx="11194706" cy="2248300"/>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571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zh-CN" altLang="en-US" sz="3200" b="1" dirty="0" smtClean="0">
                <a:latin typeface="黑体" panose="02010609060101010101" charset="-122"/>
                <a:ea typeface="黑体" panose="02010609060101010101" charset="-122"/>
              </a:rPr>
              <a:t>在中华人民共和国发展史、中华民族发展史上的意义</a:t>
            </a:r>
            <a:endParaRPr lang="en-US" altLang="zh-CN" sz="3200" b="1" dirty="0" smtClean="0">
              <a:latin typeface="黑体" panose="02010609060101010101" charset="-122"/>
              <a:ea typeface="黑体" panose="02010609060101010101" charset="-122"/>
            </a:endParaRPr>
          </a:p>
          <a:p>
            <a:r>
              <a:rPr lang="zh-CN" altLang="en-US" sz="3200" b="1" dirty="0" smtClean="0">
                <a:latin typeface="黑体" panose="02010609060101010101" charset="-122"/>
                <a:ea typeface="黑体" panose="02010609060101010101" charset="-122"/>
              </a:rPr>
              <a:t>在世界社会主义发展史上的重大意义</a:t>
            </a:r>
            <a:endParaRPr lang="en-US" altLang="zh-CN" sz="3200" b="1" dirty="0" smtClean="0">
              <a:latin typeface="黑体" panose="02010609060101010101" charset="-122"/>
              <a:ea typeface="黑体" panose="02010609060101010101" charset="-122"/>
            </a:endParaRPr>
          </a:p>
          <a:p>
            <a:r>
              <a:rPr lang="zh-CN" altLang="en-US" sz="3200" b="1" dirty="0" smtClean="0">
                <a:latin typeface="黑体" panose="02010609060101010101" charset="-122"/>
                <a:ea typeface="黑体" panose="02010609060101010101" charset="-122"/>
              </a:rPr>
              <a:t>在人类社会发展史上的重大意义</a:t>
            </a:r>
            <a:endParaRPr lang="zh-CN" altLang="en-US" sz="3200" b="1" dirty="0">
              <a:latin typeface="黑体" panose="02010609060101010101" charset="-122"/>
              <a:ea typeface="黑体" panose="02010609060101010101" charset="-122"/>
            </a:endParaRPr>
          </a:p>
        </p:txBody>
      </p:sp>
      <p:pic>
        <p:nvPicPr>
          <p:cNvPr id="8" name="图片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42798" y="3933477"/>
            <a:ext cx="2723320" cy="1302027"/>
          </a:xfrm>
          <a:prstGeom prst="rect">
            <a:avLst/>
          </a:prstGeom>
        </p:spPr>
      </p:pic>
      <p:pic>
        <p:nvPicPr>
          <p:cNvPr id="9" name="图片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714534" y="4757900"/>
            <a:ext cx="2826026" cy="1589640"/>
          </a:xfrm>
          <a:prstGeom prst="rect">
            <a:avLst/>
          </a:prstGeom>
        </p:spPr>
      </p:pic>
      <p:pic>
        <p:nvPicPr>
          <p:cNvPr id="10" name="图片 9">
            <a:hlinkClick r:id="rId7" action="ppaction://hlinkfile"/>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901278" y="3805659"/>
            <a:ext cx="3955344" cy="2494361"/>
          </a:xfrm>
          <a:prstGeom prst="rect">
            <a:avLst/>
          </a:prstGeom>
        </p:spPr>
      </p:pic>
      <p:pic>
        <p:nvPicPr>
          <p:cNvPr id="11" name="图片 1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090870" y="3805659"/>
            <a:ext cx="3644954" cy="2427401"/>
          </a:xfrm>
          <a:prstGeom prst="rect">
            <a:avLst/>
          </a:prstGeom>
        </p:spPr>
      </p:pic>
      <p:sp>
        <p:nvSpPr>
          <p:cNvPr id="3" name="文本框 2"/>
          <p:cNvSpPr txBox="1"/>
          <p:nvPr/>
        </p:nvSpPr>
        <p:spPr>
          <a:xfrm>
            <a:off x="350969" y="622798"/>
            <a:ext cx="11549203" cy="646331"/>
          </a:xfrm>
          <a:prstGeom prst="rect">
            <a:avLst/>
          </a:prstGeom>
          <a:noFill/>
        </p:spPr>
        <p:txBody>
          <a:bodyPr wrap="square" rtlCol="0">
            <a:spAutoFit/>
          </a:bodyPr>
          <a:lstStyle/>
          <a:p>
            <a:r>
              <a:rPr kumimoji="1" lang="zh-CN" altLang="en-US" sz="3600" b="1" dirty="0" smtClean="0">
                <a:latin typeface="楷体" panose="02010609060101010101" charset="-122"/>
                <a:ea typeface="楷体" panose="02010609060101010101" charset="-122"/>
                <a:cs typeface="楷体" panose="02010609060101010101" charset="-122"/>
              </a:rPr>
              <a:t>思考：中国特色社会主义进入新时代，有什么意义？</a:t>
            </a:r>
            <a:r>
              <a:rPr kumimoji="1" lang="en-US" altLang="zh-CN" sz="3600" b="1" dirty="0" smtClean="0">
                <a:latin typeface="楷体" panose="02010609060101010101" charset="-122"/>
                <a:ea typeface="楷体" panose="02010609060101010101" charset="-122"/>
                <a:cs typeface="楷体" panose="02010609060101010101" charset="-122"/>
              </a:rPr>
              <a:t>P13</a:t>
            </a:r>
            <a:endParaRPr kumimoji="1" lang="zh-CN" altLang="en-US" sz="3600" b="1" dirty="0">
              <a:latin typeface="楷体" panose="02010609060101010101" charset="-122"/>
              <a:ea typeface="楷体" panose="02010609060101010101" charset="-122"/>
              <a:cs typeface="楷体" panose="02010609060101010101" charset="-122"/>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800" advTm="34547">
        <p:random/>
      </p:transition>
    </mc:Choice>
    <mc:Fallback xmlns="">
      <p:transition spd="slow" advTm="34547">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randombar(horizontal)">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randombar(horizontal)">
                                      <p:cBhvr>
                                        <p:cTn id="12" dur="5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randombar(horizontal)">
                                      <p:cBhvr>
                                        <p:cTn id="17" dur="500"/>
                                        <p:tgtEl>
                                          <p:spTgt spid="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randombar(horizontal)">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randombar(horizontal)">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14" presetClass="entr" presetSubtype="10" fill="hold"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randombar(horizontal)">
                                      <p:cBhvr>
                                        <p:cTn id="32" dur="5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14" presetClass="entr" presetSubtype="10" fill="hold"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randombar(horizontal)">
                                      <p:cBhvr>
                                        <p:cTn id="3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4" cstate="print">
            <a:extLst>
              <a:ext uri="{28A0092B-C50C-407E-A947-70E740481C1C}">
                <a14:useLocalDpi xmlns:a14="http://schemas.microsoft.com/office/drawing/2010/main" val="0"/>
              </a:ext>
            </a:extLst>
          </a:blip>
          <a:srcRect r="11111"/>
          <a:stretch>
            <a:fillRect/>
          </a:stretch>
        </p:blipFill>
        <p:spPr>
          <a:xfrm>
            <a:off x="0" y="21537"/>
            <a:ext cx="12192000" cy="6858001"/>
          </a:xfrm>
          <a:prstGeom prst="rect">
            <a:avLst/>
          </a:prstGeom>
        </p:spPr>
      </p:pic>
      <p:pic>
        <p:nvPicPr>
          <p:cNvPr id="6" name="图片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351451" y="3091871"/>
            <a:ext cx="4727697" cy="37876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文本框 1"/>
          <p:cNvSpPr txBox="1"/>
          <p:nvPr/>
        </p:nvSpPr>
        <p:spPr>
          <a:xfrm>
            <a:off x="0" y="370592"/>
            <a:ext cx="11104684" cy="584775"/>
          </a:xfrm>
          <a:prstGeom prst="rect">
            <a:avLst/>
          </a:prstGeom>
          <a:noFill/>
        </p:spPr>
        <p:txBody>
          <a:bodyPr wrap="square" rtlCol="0">
            <a:spAutoFit/>
          </a:bodyPr>
          <a:lstStyle/>
          <a:p>
            <a:r>
              <a:rPr lang="zh-CN" altLang="en-US" sz="3200" b="1" dirty="0" smtClean="0">
                <a:latin typeface="楷体" panose="02010609060101010101" charset="-122"/>
                <a:ea typeface="楷体" panose="02010609060101010101" charset="-122"/>
                <a:cs typeface="楷体" panose="02010609060101010101" charset="-122"/>
              </a:rPr>
              <a:t>    为什么</a:t>
            </a:r>
            <a:r>
              <a:rPr lang="zh-CN" altLang="en-US" sz="3200" b="1" dirty="0">
                <a:latin typeface="楷体" panose="02010609060101010101" charset="-122"/>
                <a:ea typeface="楷体" panose="02010609060101010101" charset="-122"/>
                <a:cs typeface="楷体" panose="02010609060101010101" charset="-122"/>
              </a:rPr>
              <a:t>中国共产党带领我们进入</a:t>
            </a:r>
            <a:r>
              <a:rPr lang="zh-CN" altLang="en-US" sz="3200" b="1" dirty="0" smtClean="0">
                <a:latin typeface="楷体" panose="02010609060101010101" charset="-122"/>
                <a:ea typeface="楷体" panose="02010609060101010101" charset="-122"/>
                <a:cs typeface="楷体" panose="02010609060101010101" charset="-122"/>
              </a:rPr>
              <a:t>新时代踏</a:t>
            </a:r>
            <a:r>
              <a:rPr lang="zh-CN" altLang="en-US" sz="3200" b="1" dirty="0">
                <a:latin typeface="楷体" panose="02010609060101010101" charset="-122"/>
                <a:ea typeface="楷体" panose="02010609060101010101" charset="-122"/>
                <a:cs typeface="楷体" panose="02010609060101010101" charset="-122"/>
              </a:rPr>
              <a:t>上新征程？</a:t>
            </a:r>
          </a:p>
        </p:txBody>
      </p:sp>
      <p:sp>
        <p:nvSpPr>
          <p:cNvPr id="4" name="文本框 3"/>
          <p:cNvSpPr txBox="1"/>
          <p:nvPr/>
        </p:nvSpPr>
        <p:spPr>
          <a:xfrm>
            <a:off x="1995853" y="1099401"/>
            <a:ext cx="9706708" cy="892552"/>
          </a:xfrm>
          <a:prstGeom prst="rect">
            <a:avLst/>
          </a:prstGeom>
          <a:noFill/>
        </p:spPr>
        <p:txBody>
          <a:bodyPr wrap="square" rtlCol="0">
            <a:spAutoFit/>
          </a:bodyPr>
          <a:lstStyle/>
          <a:p>
            <a:r>
              <a:rPr lang="zh-CN" altLang="en-US" sz="2600" b="1" dirty="0" smtClean="0">
                <a:latin typeface="楷体" panose="02010609060101010101" charset="-122"/>
                <a:ea typeface="楷体" panose="02010609060101010101" charset="-122"/>
                <a:cs typeface="楷体" panose="02010609060101010101" charset="-122"/>
              </a:rPr>
              <a:t>    把</a:t>
            </a:r>
            <a:r>
              <a:rPr lang="zh-CN" altLang="en-US" sz="2600" b="1" dirty="0">
                <a:latin typeface="楷体" panose="02010609060101010101" charset="-122"/>
                <a:ea typeface="楷体" panose="02010609060101010101" charset="-122"/>
                <a:cs typeface="楷体" panose="02010609060101010101" charset="-122"/>
              </a:rPr>
              <a:t>人民对美好生活的向往作为奋斗目标，依靠人民创造历史伟业</a:t>
            </a:r>
            <a:r>
              <a:rPr lang="zh-CN" altLang="en-US" sz="2600" b="1" dirty="0" smtClean="0">
                <a:latin typeface="楷体" panose="02010609060101010101" charset="-122"/>
                <a:ea typeface="楷体" panose="02010609060101010101" charset="-122"/>
                <a:cs typeface="楷体" panose="02010609060101010101" charset="-122"/>
              </a:rPr>
              <a:t>。</a:t>
            </a:r>
            <a:endParaRPr lang="zh-CN" altLang="en-US" sz="2600" b="1" dirty="0">
              <a:latin typeface="楷体" panose="02010609060101010101" charset="-122"/>
              <a:ea typeface="楷体" panose="02010609060101010101" charset="-122"/>
              <a:cs typeface="楷体" panose="02010609060101010101" charset="-122"/>
            </a:endParaRPr>
          </a:p>
        </p:txBody>
      </p:sp>
      <p:sp>
        <p:nvSpPr>
          <p:cNvPr id="3" name="文本框 2"/>
          <p:cNvSpPr txBox="1"/>
          <p:nvPr/>
        </p:nvSpPr>
        <p:spPr>
          <a:xfrm>
            <a:off x="2162905" y="2080313"/>
            <a:ext cx="9539655" cy="954107"/>
          </a:xfrm>
          <a:prstGeom prst="rect">
            <a:avLst/>
          </a:prstGeom>
          <a:noFill/>
        </p:spPr>
        <p:txBody>
          <a:bodyPr wrap="square" rtlCol="0">
            <a:spAutoFit/>
          </a:bodyPr>
          <a:lstStyle/>
          <a:p>
            <a:r>
              <a:rPr lang="zh-CN" altLang="en-US" sz="2800" b="1" dirty="0" smtClean="0">
                <a:latin typeface="楷体" panose="02010609060101010101" charset="-122"/>
                <a:ea typeface="楷体" panose="02010609060101010101" charset="-122"/>
                <a:cs typeface="楷体" panose="02010609060101010101" charset="-122"/>
              </a:rPr>
              <a:t>   </a:t>
            </a:r>
            <a:r>
              <a:rPr lang="zh-CN" altLang="en-US" sz="2600" b="1" dirty="0" smtClean="0">
                <a:latin typeface="楷体" panose="02010609060101010101" charset="-122"/>
                <a:ea typeface="楷体" panose="02010609060101010101" charset="-122"/>
                <a:cs typeface="楷体" panose="02010609060101010101" charset="-122"/>
              </a:rPr>
              <a:t>中国</a:t>
            </a:r>
            <a:r>
              <a:rPr lang="zh-CN" altLang="en-US" sz="2600" b="1" dirty="0">
                <a:latin typeface="楷体" panose="02010609060101010101" charset="-122"/>
                <a:ea typeface="楷体" panose="02010609060101010101" charset="-122"/>
                <a:cs typeface="楷体" panose="02010609060101010101" charset="-122"/>
              </a:rPr>
              <a:t>共产党人的初心和使命，就是为中国人民谋幸福，为中华民族谋复兴</a:t>
            </a:r>
            <a:r>
              <a:rPr lang="zh-CN" altLang="en-US" sz="2600" b="1" dirty="0" smtClean="0">
                <a:latin typeface="楷体" panose="02010609060101010101" charset="-122"/>
                <a:ea typeface="楷体" panose="02010609060101010101" charset="-122"/>
                <a:cs typeface="楷体" panose="02010609060101010101" charset="-122"/>
              </a:rPr>
              <a:t>。</a:t>
            </a:r>
            <a:r>
              <a:rPr lang="zh-CN" altLang="en-US" sz="2000" dirty="0">
                <a:latin typeface="楷体" panose="02010609060101010101" charset="-122"/>
                <a:ea typeface="楷体" panose="02010609060101010101" charset="-122"/>
                <a:cs typeface="楷体" panose="02010609060101010101" charset="-122"/>
              </a:rPr>
              <a:t>　</a:t>
            </a:r>
          </a:p>
        </p:txBody>
      </p:sp>
      <p:sp>
        <p:nvSpPr>
          <p:cNvPr id="7" name="文本框 6"/>
          <p:cNvSpPr txBox="1"/>
          <p:nvPr/>
        </p:nvSpPr>
        <p:spPr>
          <a:xfrm>
            <a:off x="2244967" y="3201641"/>
            <a:ext cx="9325709" cy="892552"/>
          </a:xfrm>
          <a:prstGeom prst="rect">
            <a:avLst/>
          </a:prstGeom>
          <a:noFill/>
        </p:spPr>
        <p:txBody>
          <a:bodyPr wrap="square" rtlCol="0">
            <a:spAutoFit/>
          </a:bodyPr>
          <a:lstStyle/>
          <a:p>
            <a:r>
              <a:rPr lang="zh-CN" altLang="en-US" sz="2600" b="1" dirty="0" smtClean="0">
                <a:latin typeface="楷体" panose="02010609060101010101" charset="-122"/>
                <a:ea typeface="楷体" panose="02010609060101010101" charset="-122"/>
                <a:cs typeface="楷体" panose="02010609060101010101" charset="-122"/>
              </a:rPr>
              <a:t>  “</a:t>
            </a:r>
            <a:r>
              <a:rPr lang="zh-CN" altLang="en-US" sz="2600" b="1" dirty="0">
                <a:latin typeface="楷体" panose="02010609060101010101" charset="-122"/>
                <a:ea typeface="楷体" panose="02010609060101010101" charset="-122"/>
                <a:cs typeface="楷体" panose="02010609060101010101" charset="-122"/>
              </a:rPr>
              <a:t>实现中华民族的伟大复兴，就是中华民族近代以来最伟大梦想”</a:t>
            </a:r>
            <a:r>
              <a:rPr lang="zh-CN" altLang="en-US" sz="2600" b="1" dirty="0" smtClean="0">
                <a:latin typeface="楷体" panose="02010609060101010101" charset="-122"/>
                <a:ea typeface="楷体" panose="02010609060101010101" charset="-122"/>
                <a:cs typeface="楷体" panose="02010609060101010101" charset="-122"/>
              </a:rPr>
              <a:t>。</a:t>
            </a:r>
            <a:endParaRPr lang="en-US" altLang="zh-CN" sz="2600" b="1" dirty="0">
              <a:latin typeface="楷体" panose="02010609060101010101" charset="-122"/>
              <a:ea typeface="楷体" panose="02010609060101010101" charset="-122"/>
              <a:cs typeface="楷体" panose="02010609060101010101" charset="-122"/>
            </a:endParaRPr>
          </a:p>
        </p:txBody>
      </p:sp>
      <p:sp>
        <p:nvSpPr>
          <p:cNvPr id="8" name="文本框 7"/>
          <p:cNvSpPr txBox="1"/>
          <p:nvPr/>
        </p:nvSpPr>
        <p:spPr>
          <a:xfrm>
            <a:off x="2162906" y="4203963"/>
            <a:ext cx="9407770" cy="1323439"/>
          </a:xfrm>
          <a:prstGeom prst="rect">
            <a:avLst/>
          </a:prstGeom>
          <a:noFill/>
        </p:spPr>
        <p:txBody>
          <a:bodyPr wrap="square" rtlCol="0">
            <a:spAutoFit/>
          </a:bodyPr>
          <a:lstStyle/>
          <a:p>
            <a:r>
              <a:rPr lang="zh-CN" altLang="en-US" sz="2800" b="1" dirty="0">
                <a:latin typeface="楷体" panose="02010609060101010101" charset="-122"/>
                <a:ea typeface="楷体" panose="02010609060101010101" charset="-122"/>
                <a:cs typeface="楷体" panose="02010609060101010101" charset="-122"/>
              </a:rPr>
              <a:t> </a:t>
            </a:r>
            <a:r>
              <a:rPr lang="zh-CN" altLang="en-US" sz="2800" b="1" dirty="0" smtClean="0">
                <a:latin typeface="楷体" panose="02010609060101010101" charset="-122"/>
                <a:ea typeface="楷体" panose="02010609060101010101" charset="-122"/>
                <a:cs typeface="楷体" panose="02010609060101010101" charset="-122"/>
              </a:rPr>
              <a:t>   </a:t>
            </a:r>
            <a:r>
              <a:rPr lang="zh-CN" altLang="en-US" sz="2600" b="1" dirty="0" smtClean="0">
                <a:latin typeface="楷体" panose="02010609060101010101" charset="-122"/>
                <a:ea typeface="楷体" panose="02010609060101010101" charset="-122"/>
                <a:cs typeface="楷体" panose="02010609060101010101" charset="-122"/>
              </a:rPr>
              <a:t>为</a:t>
            </a:r>
            <a:r>
              <a:rPr lang="zh-CN" altLang="en-US" sz="2600" b="1" dirty="0">
                <a:latin typeface="楷体" panose="02010609060101010101" charset="-122"/>
                <a:ea typeface="楷体" panose="02010609060101010101" charset="-122"/>
                <a:cs typeface="楷体" panose="02010609060101010101" charset="-122"/>
              </a:rPr>
              <a:t>世界做贡献，是中国共产党为人类谋和平、谋发展的使命担当。创造性提出共商共建共享“一带一路”倡议，构建人类命运共同体。</a:t>
            </a:r>
            <a:endParaRPr kumimoji="1" lang="zh-CN" altLang="en-US" sz="2600" dirty="0"/>
          </a:p>
        </p:txBody>
      </p:sp>
      <p:sp>
        <p:nvSpPr>
          <p:cNvPr id="9" name="文本框 8"/>
          <p:cNvSpPr txBox="1"/>
          <p:nvPr/>
        </p:nvSpPr>
        <p:spPr>
          <a:xfrm>
            <a:off x="8367347" y="5680250"/>
            <a:ext cx="3824653" cy="523220"/>
          </a:xfrm>
          <a:prstGeom prst="rect">
            <a:avLst/>
          </a:prstGeom>
          <a:noFill/>
        </p:spPr>
        <p:txBody>
          <a:bodyPr wrap="square" rtlCol="0">
            <a:spAutoFit/>
          </a:bodyPr>
          <a:lstStyle/>
          <a:p>
            <a:r>
              <a:rPr kumimoji="1" lang="en-US" altLang="zh-CN" sz="2800" b="1" dirty="0" smtClean="0">
                <a:latin typeface="楷体" panose="02010609060101010101" charset="-122"/>
                <a:ea typeface="楷体" panose="02010609060101010101" charset="-122"/>
                <a:cs typeface="楷体" panose="02010609060101010101" charset="-122"/>
              </a:rPr>
              <a:t>——</a:t>
            </a:r>
            <a:r>
              <a:rPr kumimoji="1" lang="zh-CN" altLang="en-US" sz="2800" b="1" dirty="0" smtClean="0">
                <a:latin typeface="楷体" panose="02010609060101010101" charset="-122"/>
                <a:ea typeface="楷体" panose="02010609060101010101" charset="-122"/>
                <a:cs typeface="楷体" panose="02010609060101010101" charset="-122"/>
              </a:rPr>
              <a:t>习近平</a:t>
            </a:r>
            <a:endParaRPr kumimoji="1" lang="zh-CN" altLang="en-US" sz="2800" b="1" dirty="0">
              <a:latin typeface="楷体" panose="02010609060101010101" charset="-122"/>
              <a:ea typeface="楷体" panose="02010609060101010101" charset="-122"/>
              <a:cs typeface="楷体" panose="02010609060101010101" charset="-122"/>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800" advTm="21593">
        <p:random/>
      </p:transition>
    </mc:Choice>
    <mc:Fallback xmlns="">
      <p:transition spd="slow" advTm="21593">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dissolve">
                                      <p:cBhvr>
                                        <p:cTn id="11" dur="1000"/>
                                        <p:tgtEl>
                                          <p:spTgt spid="3"/>
                                        </p:tgtEl>
                                      </p:cBhvr>
                                    </p:animEffect>
                                  </p:childTnLst>
                                </p:cTn>
                              </p:par>
                            </p:childTnLst>
                          </p:cTn>
                        </p:par>
                        <p:par>
                          <p:cTn id="12" fill="hold">
                            <p:stCondLst>
                              <p:cond delay="1500"/>
                            </p:stCondLst>
                            <p:childTnLst>
                              <p:par>
                                <p:cTn id="13" presetID="9" presetClass="entr" presetSubtype="0"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dissolve">
                                      <p:cBhvr>
                                        <p:cTn id="15" dur="1000"/>
                                        <p:tgtEl>
                                          <p:spTgt spid="7"/>
                                        </p:tgtEl>
                                      </p:cBhvr>
                                    </p:animEffect>
                                  </p:childTnLst>
                                </p:cTn>
                              </p:par>
                            </p:childTnLst>
                          </p:cTn>
                        </p:par>
                        <p:par>
                          <p:cTn id="16" fill="hold">
                            <p:stCondLst>
                              <p:cond delay="2500"/>
                            </p:stCondLst>
                            <p:childTnLst>
                              <p:par>
                                <p:cTn id="17" presetID="9" presetClass="entr" presetSubtype="0" fill="hold" grpId="0"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dissolve">
                                      <p:cBhvr>
                                        <p:cTn id="19" dur="1000"/>
                                        <p:tgtEl>
                                          <p:spTgt spid="8"/>
                                        </p:tgtEl>
                                      </p:cBhvr>
                                    </p:animEffect>
                                  </p:childTnLst>
                                </p:cTn>
                              </p:par>
                            </p:childTnLst>
                          </p:cTn>
                        </p:par>
                        <p:par>
                          <p:cTn id="20" fill="hold">
                            <p:stCondLst>
                              <p:cond delay="3500"/>
                            </p:stCondLst>
                            <p:childTnLst>
                              <p:par>
                                <p:cTn id="21" presetID="9" presetClass="entr" presetSubtype="0" fill="hold" grpId="0" nodeType="after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dissolve">
                                      <p:cBhvr>
                                        <p:cTn id="23"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3" grpId="0"/>
      <p:bldP spid="7" grpId="0"/>
      <p:bldP spid="8" grpId="0"/>
      <p:bldP spid="9"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图片 30"/>
          <p:cNvPicPr>
            <a:picLocks noChangeAspect="1"/>
          </p:cNvPicPr>
          <p:nvPr/>
        </p:nvPicPr>
        <p:blipFill rotWithShape="1">
          <a:blip r:embed="rId4" cstate="print">
            <a:extLst>
              <a:ext uri="{28A0092B-C50C-407E-A947-70E740481C1C}">
                <a14:useLocalDpi xmlns:a14="http://schemas.microsoft.com/office/drawing/2010/main" val="0"/>
              </a:ext>
            </a:extLst>
          </a:blip>
          <a:srcRect r="11111"/>
          <a:stretch>
            <a:fillRect/>
          </a:stretch>
        </p:blipFill>
        <p:spPr>
          <a:xfrm>
            <a:off x="0" y="-22997"/>
            <a:ext cx="12192000" cy="6858001"/>
          </a:xfrm>
          <a:prstGeom prst="rect">
            <a:avLst/>
          </a:prstGeom>
        </p:spPr>
      </p:pic>
      <p:sp>
        <p:nvSpPr>
          <p:cNvPr id="28" name="任意多边形: 形状 27"/>
          <p:cNvSpPr/>
          <p:nvPr/>
        </p:nvSpPr>
        <p:spPr>
          <a:xfrm>
            <a:off x="5051346" y="2607846"/>
            <a:ext cx="920332" cy="3705725"/>
          </a:xfrm>
          <a:custGeom>
            <a:avLst/>
            <a:gdLst>
              <a:gd name="connsiteX0" fmla="*/ 0 w 1227109"/>
              <a:gd name="connsiteY0" fmla="*/ 0 h 4814415"/>
              <a:gd name="connsiteX1" fmla="*/ 921840 w 1227109"/>
              <a:gd name="connsiteY1" fmla="*/ 0 h 4814415"/>
              <a:gd name="connsiteX2" fmla="*/ 1227109 w 1227109"/>
              <a:gd name="connsiteY2" fmla="*/ 334025 h 4814415"/>
              <a:gd name="connsiteX3" fmla="*/ 1227109 w 1227109"/>
              <a:gd name="connsiteY3" fmla="*/ 4551096 h 4814415"/>
              <a:gd name="connsiteX4" fmla="*/ 1137698 w 1227109"/>
              <a:gd name="connsiteY4" fmla="*/ 4787288 h 4814415"/>
              <a:gd name="connsiteX5" fmla="*/ 1107651 w 1227109"/>
              <a:gd name="connsiteY5" fmla="*/ 4814415 h 4814415"/>
              <a:gd name="connsiteX6" fmla="*/ 1107966 w 1227109"/>
              <a:gd name="connsiteY6" fmla="*/ 4810989 h 4814415"/>
              <a:gd name="connsiteX7" fmla="*/ 1107966 w 1227109"/>
              <a:gd name="connsiteY7" fmla="*/ 380131 h 4814415"/>
              <a:gd name="connsiteX8" fmla="*/ 900388 w 1227109"/>
              <a:gd name="connsiteY8" fmla="*/ 152999 h 4814415"/>
              <a:gd name="connsiteX9" fmla="*/ 0 w 1227109"/>
              <a:gd name="connsiteY9" fmla="*/ 152999 h 4814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27109" h="4814415">
                <a:moveTo>
                  <a:pt x="0" y="0"/>
                </a:moveTo>
                <a:lnTo>
                  <a:pt x="921840" y="0"/>
                </a:lnTo>
                <a:cubicBezTo>
                  <a:pt x="1090436" y="0"/>
                  <a:pt x="1227109" y="149548"/>
                  <a:pt x="1227109" y="334025"/>
                </a:cubicBezTo>
                <a:lnTo>
                  <a:pt x="1227109" y="4551096"/>
                </a:lnTo>
                <a:cubicBezTo>
                  <a:pt x="1227109" y="4643335"/>
                  <a:pt x="1192941" y="4726841"/>
                  <a:pt x="1137698" y="4787288"/>
                </a:cubicBezTo>
                <a:lnTo>
                  <a:pt x="1107651" y="4814415"/>
                </a:lnTo>
                <a:lnTo>
                  <a:pt x="1107966" y="4810989"/>
                </a:lnTo>
                <a:lnTo>
                  <a:pt x="1107966" y="380131"/>
                </a:lnTo>
                <a:cubicBezTo>
                  <a:pt x="1107966" y="254690"/>
                  <a:pt x="1015030" y="152999"/>
                  <a:pt x="900388" y="152999"/>
                </a:cubicBezTo>
                <a:lnTo>
                  <a:pt x="0" y="152999"/>
                </a:lnTo>
                <a:close/>
              </a:path>
            </a:pathLst>
          </a:custGeom>
          <a:solidFill>
            <a:srgbClr val="E0C9C3"/>
          </a:solidFill>
          <a:ln w="50800">
            <a:solidFill>
              <a:srgbClr val="F2F2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29" name="任意多边形: 形状 28"/>
          <p:cNvSpPr/>
          <p:nvPr/>
        </p:nvSpPr>
        <p:spPr>
          <a:xfrm>
            <a:off x="4688906" y="3603456"/>
            <a:ext cx="1377768" cy="3610811"/>
          </a:xfrm>
          <a:custGeom>
            <a:avLst/>
            <a:gdLst>
              <a:gd name="connsiteX0" fmla="*/ 0 w 1837024"/>
              <a:gd name="connsiteY0" fmla="*/ 0 h 4814415"/>
              <a:gd name="connsiteX1" fmla="*/ 1531755 w 1837024"/>
              <a:gd name="connsiteY1" fmla="*/ 0 h 4814415"/>
              <a:gd name="connsiteX2" fmla="*/ 1837024 w 1837024"/>
              <a:gd name="connsiteY2" fmla="*/ 334025 h 4814415"/>
              <a:gd name="connsiteX3" fmla="*/ 1837024 w 1837024"/>
              <a:gd name="connsiteY3" fmla="*/ 4551096 h 4814415"/>
              <a:gd name="connsiteX4" fmla="*/ 1747613 w 1837024"/>
              <a:gd name="connsiteY4" fmla="*/ 4787288 h 4814415"/>
              <a:gd name="connsiteX5" fmla="*/ 1717566 w 1837024"/>
              <a:gd name="connsiteY5" fmla="*/ 4814415 h 4814415"/>
              <a:gd name="connsiteX6" fmla="*/ 1717881 w 1837024"/>
              <a:gd name="connsiteY6" fmla="*/ 4810989 h 4814415"/>
              <a:gd name="connsiteX7" fmla="*/ 1717881 w 1837024"/>
              <a:gd name="connsiteY7" fmla="*/ 380131 h 4814415"/>
              <a:gd name="connsiteX8" fmla="*/ 1510303 w 1837024"/>
              <a:gd name="connsiteY8" fmla="*/ 152999 h 4814415"/>
              <a:gd name="connsiteX9" fmla="*/ 0 w 1837024"/>
              <a:gd name="connsiteY9" fmla="*/ 152999 h 4814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37024" h="4814415">
                <a:moveTo>
                  <a:pt x="0" y="0"/>
                </a:moveTo>
                <a:lnTo>
                  <a:pt x="1531755" y="0"/>
                </a:lnTo>
                <a:cubicBezTo>
                  <a:pt x="1700351" y="0"/>
                  <a:pt x="1837024" y="149548"/>
                  <a:pt x="1837024" y="334025"/>
                </a:cubicBezTo>
                <a:lnTo>
                  <a:pt x="1837024" y="4551096"/>
                </a:lnTo>
                <a:cubicBezTo>
                  <a:pt x="1837024" y="4643335"/>
                  <a:pt x="1802856" y="4726841"/>
                  <a:pt x="1747613" y="4787288"/>
                </a:cubicBezTo>
                <a:lnTo>
                  <a:pt x="1717566" y="4814415"/>
                </a:lnTo>
                <a:lnTo>
                  <a:pt x="1717881" y="4810989"/>
                </a:lnTo>
                <a:lnTo>
                  <a:pt x="1717881" y="380131"/>
                </a:lnTo>
                <a:cubicBezTo>
                  <a:pt x="1717881" y="254690"/>
                  <a:pt x="1624945" y="152999"/>
                  <a:pt x="1510303" y="152999"/>
                </a:cubicBezTo>
                <a:lnTo>
                  <a:pt x="0" y="152999"/>
                </a:lnTo>
                <a:close/>
              </a:path>
            </a:pathLst>
          </a:custGeom>
          <a:solidFill>
            <a:srgbClr val="E0C9C3"/>
          </a:solidFill>
          <a:ln w="50800">
            <a:solidFill>
              <a:srgbClr val="F2F2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30" name="任意多边形: 形状 29"/>
          <p:cNvSpPr/>
          <p:nvPr/>
        </p:nvSpPr>
        <p:spPr>
          <a:xfrm>
            <a:off x="5103769" y="4635161"/>
            <a:ext cx="772913" cy="3610811"/>
          </a:xfrm>
          <a:custGeom>
            <a:avLst/>
            <a:gdLst>
              <a:gd name="connsiteX0" fmla="*/ 0 w 1030551"/>
              <a:gd name="connsiteY0" fmla="*/ 0 h 4814415"/>
              <a:gd name="connsiteX1" fmla="*/ 725282 w 1030551"/>
              <a:gd name="connsiteY1" fmla="*/ 0 h 4814415"/>
              <a:gd name="connsiteX2" fmla="*/ 1030551 w 1030551"/>
              <a:gd name="connsiteY2" fmla="*/ 334025 h 4814415"/>
              <a:gd name="connsiteX3" fmla="*/ 1030551 w 1030551"/>
              <a:gd name="connsiteY3" fmla="*/ 4551096 h 4814415"/>
              <a:gd name="connsiteX4" fmla="*/ 941140 w 1030551"/>
              <a:gd name="connsiteY4" fmla="*/ 4787288 h 4814415"/>
              <a:gd name="connsiteX5" fmla="*/ 911093 w 1030551"/>
              <a:gd name="connsiteY5" fmla="*/ 4814415 h 4814415"/>
              <a:gd name="connsiteX6" fmla="*/ 911408 w 1030551"/>
              <a:gd name="connsiteY6" fmla="*/ 4810988 h 4814415"/>
              <a:gd name="connsiteX7" fmla="*/ 911408 w 1030551"/>
              <a:gd name="connsiteY7" fmla="*/ 380131 h 4814415"/>
              <a:gd name="connsiteX8" fmla="*/ 703830 w 1030551"/>
              <a:gd name="connsiteY8" fmla="*/ 152999 h 4814415"/>
              <a:gd name="connsiteX9" fmla="*/ 0 w 1030551"/>
              <a:gd name="connsiteY9" fmla="*/ 152999 h 4814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30551" h="4814415">
                <a:moveTo>
                  <a:pt x="0" y="0"/>
                </a:moveTo>
                <a:lnTo>
                  <a:pt x="725282" y="0"/>
                </a:lnTo>
                <a:cubicBezTo>
                  <a:pt x="893878" y="0"/>
                  <a:pt x="1030551" y="149548"/>
                  <a:pt x="1030551" y="334025"/>
                </a:cubicBezTo>
                <a:lnTo>
                  <a:pt x="1030551" y="4551096"/>
                </a:lnTo>
                <a:cubicBezTo>
                  <a:pt x="1030551" y="4643334"/>
                  <a:pt x="996383" y="4726841"/>
                  <a:pt x="941140" y="4787288"/>
                </a:cubicBezTo>
                <a:lnTo>
                  <a:pt x="911093" y="4814415"/>
                </a:lnTo>
                <a:lnTo>
                  <a:pt x="911408" y="4810988"/>
                </a:lnTo>
                <a:lnTo>
                  <a:pt x="911408" y="380131"/>
                </a:lnTo>
                <a:cubicBezTo>
                  <a:pt x="911408" y="254690"/>
                  <a:pt x="818472" y="152999"/>
                  <a:pt x="703830" y="152999"/>
                </a:cubicBezTo>
                <a:lnTo>
                  <a:pt x="0" y="152999"/>
                </a:lnTo>
                <a:close/>
              </a:path>
            </a:pathLst>
          </a:custGeom>
          <a:solidFill>
            <a:srgbClr val="E0C9C3"/>
          </a:solidFill>
          <a:ln w="50800">
            <a:solidFill>
              <a:srgbClr val="F2F2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26" name="任意多边形: 形状 25"/>
          <p:cNvSpPr/>
          <p:nvPr/>
        </p:nvSpPr>
        <p:spPr>
          <a:xfrm flipH="1">
            <a:off x="6098753" y="2190632"/>
            <a:ext cx="1113083" cy="4516080"/>
          </a:xfrm>
          <a:custGeom>
            <a:avLst/>
            <a:gdLst>
              <a:gd name="connsiteX0" fmla="*/ 1030156 w 1484110"/>
              <a:gd name="connsiteY0" fmla="*/ 0 h 6021440"/>
              <a:gd name="connsiteX1" fmla="*/ 0 w 1484110"/>
              <a:gd name="connsiteY1" fmla="*/ 0 h 6021440"/>
              <a:gd name="connsiteX2" fmla="*/ 0 w 1484110"/>
              <a:gd name="connsiteY2" fmla="*/ 191358 h 6021440"/>
              <a:gd name="connsiteX3" fmla="*/ 998256 w 1484110"/>
              <a:gd name="connsiteY3" fmla="*/ 191358 h 6021440"/>
              <a:gd name="connsiteX4" fmla="*/ 1306937 w 1484110"/>
              <a:gd name="connsiteY4" fmla="*/ 475434 h 6021440"/>
              <a:gd name="connsiteX5" fmla="*/ 1306937 w 1484110"/>
              <a:gd name="connsiteY5" fmla="*/ 6017154 h 6021440"/>
              <a:gd name="connsiteX6" fmla="*/ 1306468 w 1484110"/>
              <a:gd name="connsiteY6" fmla="*/ 6021440 h 6021440"/>
              <a:gd name="connsiteX7" fmla="*/ 1351151 w 1484110"/>
              <a:gd name="connsiteY7" fmla="*/ 5987512 h 6021440"/>
              <a:gd name="connsiteX8" fmla="*/ 1484110 w 1484110"/>
              <a:gd name="connsiteY8" fmla="*/ 5692104 h 6021440"/>
              <a:gd name="connsiteX9" fmla="*/ 1484110 w 1484110"/>
              <a:gd name="connsiteY9" fmla="*/ 417769 h 6021440"/>
              <a:gd name="connsiteX10" fmla="*/ 1030156 w 1484110"/>
              <a:gd name="connsiteY10" fmla="*/ 0 h 6021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84110" h="6021440">
                <a:moveTo>
                  <a:pt x="1030156" y="0"/>
                </a:moveTo>
                <a:lnTo>
                  <a:pt x="0" y="0"/>
                </a:lnTo>
                <a:lnTo>
                  <a:pt x="0" y="191358"/>
                </a:lnTo>
                <a:lnTo>
                  <a:pt x="998256" y="191358"/>
                </a:lnTo>
                <a:cubicBezTo>
                  <a:pt x="1168735" y="191358"/>
                  <a:pt x="1306937" y="318543"/>
                  <a:pt x="1306937" y="475434"/>
                </a:cubicBezTo>
                <a:lnTo>
                  <a:pt x="1306937" y="6017154"/>
                </a:lnTo>
                <a:lnTo>
                  <a:pt x="1306468" y="6021440"/>
                </a:lnTo>
                <a:lnTo>
                  <a:pt x="1351151" y="5987512"/>
                </a:lnTo>
                <a:cubicBezTo>
                  <a:pt x="1433300" y="5911910"/>
                  <a:pt x="1484110" y="5807468"/>
                  <a:pt x="1484110" y="5692104"/>
                </a:cubicBezTo>
                <a:lnTo>
                  <a:pt x="1484110" y="417769"/>
                </a:lnTo>
                <a:cubicBezTo>
                  <a:pt x="1484110" y="187041"/>
                  <a:pt x="1280869" y="0"/>
                  <a:pt x="1030156" y="0"/>
                </a:cubicBezTo>
                <a:close/>
              </a:path>
            </a:pathLst>
          </a:custGeom>
          <a:solidFill>
            <a:srgbClr val="8298A0"/>
          </a:solidFill>
          <a:ln w="107950">
            <a:solidFill>
              <a:srgbClr val="F2F2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32" name="任意多边形: 形状 31"/>
          <p:cNvSpPr/>
          <p:nvPr/>
        </p:nvSpPr>
        <p:spPr>
          <a:xfrm flipH="1">
            <a:off x="6315941" y="3468101"/>
            <a:ext cx="1198277" cy="3610811"/>
          </a:xfrm>
          <a:custGeom>
            <a:avLst/>
            <a:gdLst>
              <a:gd name="connsiteX0" fmla="*/ 1292434 w 1597703"/>
              <a:gd name="connsiteY0" fmla="*/ 0 h 4814415"/>
              <a:gd name="connsiteX1" fmla="*/ 0 w 1597703"/>
              <a:gd name="connsiteY1" fmla="*/ 0 h 4814415"/>
              <a:gd name="connsiteX2" fmla="*/ 0 w 1597703"/>
              <a:gd name="connsiteY2" fmla="*/ 152999 h 4814415"/>
              <a:gd name="connsiteX3" fmla="*/ 1270982 w 1597703"/>
              <a:gd name="connsiteY3" fmla="*/ 152999 h 4814415"/>
              <a:gd name="connsiteX4" fmla="*/ 1478560 w 1597703"/>
              <a:gd name="connsiteY4" fmla="*/ 380131 h 4814415"/>
              <a:gd name="connsiteX5" fmla="*/ 1478560 w 1597703"/>
              <a:gd name="connsiteY5" fmla="*/ 4810989 h 4814415"/>
              <a:gd name="connsiteX6" fmla="*/ 1478245 w 1597703"/>
              <a:gd name="connsiteY6" fmla="*/ 4814415 h 4814415"/>
              <a:gd name="connsiteX7" fmla="*/ 1508292 w 1597703"/>
              <a:gd name="connsiteY7" fmla="*/ 4787288 h 4814415"/>
              <a:gd name="connsiteX8" fmla="*/ 1597703 w 1597703"/>
              <a:gd name="connsiteY8" fmla="*/ 4551096 h 4814415"/>
              <a:gd name="connsiteX9" fmla="*/ 1597703 w 1597703"/>
              <a:gd name="connsiteY9" fmla="*/ 334025 h 4814415"/>
              <a:gd name="connsiteX10" fmla="*/ 1292434 w 1597703"/>
              <a:gd name="connsiteY10" fmla="*/ 0 h 4814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97703" h="4814415">
                <a:moveTo>
                  <a:pt x="1292434" y="0"/>
                </a:moveTo>
                <a:lnTo>
                  <a:pt x="0" y="0"/>
                </a:lnTo>
                <a:lnTo>
                  <a:pt x="0" y="152999"/>
                </a:lnTo>
                <a:lnTo>
                  <a:pt x="1270982" y="152999"/>
                </a:lnTo>
                <a:cubicBezTo>
                  <a:pt x="1385624" y="152999"/>
                  <a:pt x="1478560" y="254690"/>
                  <a:pt x="1478560" y="380131"/>
                </a:cubicBezTo>
                <a:lnTo>
                  <a:pt x="1478560" y="4810989"/>
                </a:lnTo>
                <a:lnTo>
                  <a:pt x="1478245" y="4814415"/>
                </a:lnTo>
                <a:lnTo>
                  <a:pt x="1508292" y="4787288"/>
                </a:lnTo>
                <a:cubicBezTo>
                  <a:pt x="1563535" y="4726841"/>
                  <a:pt x="1597703" y="4643335"/>
                  <a:pt x="1597703" y="4551096"/>
                </a:cubicBezTo>
                <a:lnTo>
                  <a:pt x="1597703" y="334025"/>
                </a:lnTo>
                <a:cubicBezTo>
                  <a:pt x="1597703" y="149548"/>
                  <a:pt x="1461030" y="0"/>
                  <a:pt x="1292434" y="0"/>
                </a:cubicBezTo>
                <a:close/>
              </a:path>
            </a:pathLst>
          </a:custGeom>
          <a:solidFill>
            <a:srgbClr val="8298A0"/>
          </a:solidFill>
          <a:ln w="50800">
            <a:solidFill>
              <a:srgbClr val="F2F2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27" name="任意多边形: 形状 26"/>
          <p:cNvSpPr/>
          <p:nvPr/>
        </p:nvSpPr>
        <p:spPr>
          <a:xfrm flipH="1">
            <a:off x="6214557" y="4400545"/>
            <a:ext cx="1090137" cy="3610811"/>
          </a:xfrm>
          <a:custGeom>
            <a:avLst/>
            <a:gdLst>
              <a:gd name="connsiteX0" fmla="*/ 1148247 w 1453516"/>
              <a:gd name="connsiteY0" fmla="*/ 0 h 4814415"/>
              <a:gd name="connsiteX1" fmla="*/ 0 w 1453516"/>
              <a:gd name="connsiteY1" fmla="*/ 0 h 4814415"/>
              <a:gd name="connsiteX2" fmla="*/ 0 w 1453516"/>
              <a:gd name="connsiteY2" fmla="*/ 152999 h 4814415"/>
              <a:gd name="connsiteX3" fmla="*/ 1126795 w 1453516"/>
              <a:gd name="connsiteY3" fmla="*/ 152999 h 4814415"/>
              <a:gd name="connsiteX4" fmla="*/ 1334373 w 1453516"/>
              <a:gd name="connsiteY4" fmla="*/ 380131 h 4814415"/>
              <a:gd name="connsiteX5" fmla="*/ 1334373 w 1453516"/>
              <a:gd name="connsiteY5" fmla="*/ 4810988 h 4814415"/>
              <a:gd name="connsiteX6" fmla="*/ 1334058 w 1453516"/>
              <a:gd name="connsiteY6" fmla="*/ 4814415 h 4814415"/>
              <a:gd name="connsiteX7" fmla="*/ 1364105 w 1453516"/>
              <a:gd name="connsiteY7" fmla="*/ 4787288 h 4814415"/>
              <a:gd name="connsiteX8" fmla="*/ 1453516 w 1453516"/>
              <a:gd name="connsiteY8" fmla="*/ 4551096 h 4814415"/>
              <a:gd name="connsiteX9" fmla="*/ 1453516 w 1453516"/>
              <a:gd name="connsiteY9" fmla="*/ 334025 h 4814415"/>
              <a:gd name="connsiteX10" fmla="*/ 1148247 w 1453516"/>
              <a:gd name="connsiteY10" fmla="*/ 0 h 4814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53516" h="4814415">
                <a:moveTo>
                  <a:pt x="1148247" y="0"/>
                </a:moveTo>
                <a:lnTo>
                  <a:pt x="0" y="0"/>
                </a:lnTo>
                <a:lnTo>
                  <a:pt x="0" y="152999"/>
                </a:lnTo>
                <a:lnTo>
                  <a:pt x="1126795" y="152999"/>
                </a:lnTo>
                <a:cubicBezTo>
                  <a:pt x="1241437" y="152999"/>
                  <a:pt x="1334373" y="254690"/>
                  <a:pt x="1334373" y="380131"/>
                </a:cubicBezTo>
                <a:lnTo>
                  <a:pt x="1334373" y="4810988"/>
                </a:lnTo>
                <a:lnTo>
                  <a:pt x="1334058" y="4814415"/>
                </a:lnTo>
                <a:lnTo>
                  <a:pt x="1364105" y="4787288"/>
                </a:lnTo>
                <a:cubicBezTo>
                  <a:pt x="1419348" y="4726841"/>
                  <a:pt x="1453516" y="4643334"/>
                  <a:pt x="1453516" y="4551096"/>
                </a:cubicBezTo>
                <a:lnTo>
                  <a:pt x="1453516" y="334025"/>
                </a:lnTo>
                <a:cubicBezTo>
                  <a:pt x="1453516" y="149548"/>
                  <a:pt x="1316843" y="0"/>
                  <a:pt x="1148247" y="0"/>
                </a:cubicBezTo>
                <a:close/>
              </a:path>
            </a:pathLst>
          </a:custGeom>
          <a:solidFill>
            <a:srgbClr val="8298A0"/>
          </a:solidFill>
          <a:ln w="50800">
            <a:solidFill>
              <a:srgbClr val="F2F2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8" name="椭圆 7"/>
          <p:cNvSpPr/>
          <p:nvPr/>
        </p:nvSpPr>
        <p:spPr>
          <a:xfrm>
            <a:off x="4708950" y="2420603"/>
            <a:ext cx="530895" cy="530895"/>
          </a:xfrm>
          <a:prstGeom prst="ellipse">
            <a:avLst/>
          </a:prstGeom>
          <a:solidFill>
            <a:srgbClr val="E0C9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16" name="椭圆 15"/>
          <p:cNvSpPr/>
          <p:nvPr/>
        </p:nvSpPr>
        <p:spPr>
          <a:xfrm>
            <a:off x="4442091" y="3392150"/>
            <a:ext cx="530895" cy="530895"/>
          </a:xfrm>
          <a:prstGeom prst="ellipse">
            <a:avLst/>
          </a:prstGeom>
          <a:solidFill>
            <a:srgbClr val="E0C9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17" name="椭圆 16"/>
          <p:cNvSpPr/>
          <p:nvPr/>
        </p:nvSpPr>
        <p:spPr>
          <a:xfrm>
            <a:off x="4785899" y="4462955"/>
            <a:ext cx="530895" cy="530895"/>
          </a:xfrm>
          <a:prstGeom prst="ellipse">
            <a:avLst/>
          </a:prstGeom>
          <a:solidFill>
            <a:srgbClr val="E0C9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18" name="椭圆 17"/>
          <p:cNvSpPr/>
          <p:nvPr/>
        </p:nvSpPr>
        <p:spPr>
          <a:xfrm>
            <a:off x="6983323" y="4204278"/>
            <a:ext cx="530895" cy="530895"/>
          </a:xfrm>
          <a:prstGeom prst="ellipse">
            <a:avLst/>
          </a:prstGeom>
          <a:solidFill>
            <a:srgbClr val="9BAA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19" name="椭圆 18"/>
          <p:cNvSpPr/>
          <p:nvPr/>
        </p:nvSpPr>
        <p:spPr>
          <a:xfrm>
            <a:off x="7369422" y="3259798"/>
            <a:ext cx="530895" cy="530895"/>
          </a:xfrm>
          <a:prstGeom prst="ellipse">
            <a:avLst/>
          </a:prstGeom>
          <a:solidFill>
            <a:srgbClr val="9BAA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20" name="椭圆 19"/>
          <p:cNvSpPr/>
          <p:nvPr/>
        </p:nvSpPr>
        <p:spPr>
          <a:xfrm>
            <a:off x="6983323" y="2003385"/>
            <a:ext cx="530895" cy="530895"/>
          </a:xfrm>
          <a:prstGeom prst="ellipse">
            <a:avLst/>
          </a:prstGeom>
          <a:solidFill>
            <a:srgbClr val="9BAA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33" name="diamond_325384"/>
          <p:cNvSpPr>
            <a:spLocks noChangeAspect="1"/>
          </p:cNvSpPr>
          <p:nvPr/>
        </p:nvSpPr>
        <p:spPr bwMode="auto">
          <a:xfrm>
            <a:off x="4799358" y="2507973"/>
            <a:ext cx="355958" cy="356155"/>
          </a:xfrm>
          <a:custGeom>
            <a:avLst/>
            <a:gdLst>
              <a:gd name="connsiteX0" fmla="*/ 303133 w 606397"/>
              <a:gd name="connsiteY0" fmla="*/ 348734 h 606731"/>
              <a:gd name="connsiteX1" fmla="*/ 315517 w 606397"/>
              <a:gd name="connsiteY1" fmla="*/ 361090 h 606731"/>
              <a:gd name="connsiteX2" fmla="*/ 315517 w 606397"/>
              <a:gd name="connsiteY2" fmla="*/ 481090 h 606731"/>
              <a:gd name="connsiteX3" fmla="*/ 303133 w 606397"/>
              <a:gd name="connsiteY3" fmla="*/ 493534 h 606731"/>
              <a:gd name="connsiteX4" fmla="*/ 290749 w 606397"/>
              <a:gd name="connsiteY4" fmla="*/ 481090 h 606731"/>
              <a:gd name="connsiteX5" fmla="*/ 290749 w 606397"/>
              <a:gd name="connsiteY5" fmla="*/ 361090 h 606731"/>
              <a:gd name="connsiteX6" fmla="*/ 303133 w 606397"/>
              <a:gd name="connsiteY6" fmla="*/ 348734 h 606731"/>
              <a:gd name="connsiteX7" fmla="*/ 303169 w 606397"/>
              <a:gd name="connsiteY7" fmla="*/ 303149 h 606731"/>
              <a:gd name="connsiteX8" fmla="*/ 315518 w 606397"/>
              <a:gd name="connsiteY8" fmla="*/ 315489 h 606731"/>
              <a:gd name="connsiteX9" fmla="*/ 315518 w 606397"/>
              <a:gd name="connsiteY9" fmla="*/ 321082 h 606731"/>
              <a:gd name="connsiteX10" fmla="*/ 303169 w 606397"/>
              <a:gd name="connsiteY10" fmla="*/ 333422 h 606731"/>
              <a:gd name="connsiteX11" fmla="*/ 290820 w 606397"/>
              <a:gd name="connsiteY11" fmla="*/ 321082 h 606731"/>
              <a:gd name="connsiteX12" fmla="*/ 290820 w 606397"/>
              <a:gd name="connsiteY12" fmla="*/ 315489 h 606731"/>
              <a:gd name="connsiteX13" fmla="*/ 303169 w 606397"/>
              <a:gd name="connsiteY13" fmla="*/ 303149 h 606731"/>
              <a:gd name="connsiteX14" fmla="*/ 430078 w 606397"/>
              <a:gd name="connsiteY14" fmla="*/ 289105 h 606731"/>
              <a:gd name="connsiteX15" fmla="*/ 336981 w 606397"/>
              <a:gd name="connsiteY15" fmla="*/ 539214 h 606731"/>
              <a:gd name="connsiteX16" fmla="*/ 565986 w 606397"/>
              <a:gd name="connsiteY16" fmla="*/ 289105 h 606731"/>
              <a:gd name="connsiteX17" fmla="*/ 202675 w 606397"/>
              <a:gd name="connsiteY17" fmla="*/ 289105 h 606731"/>
              <a:gd name="connsiteX18" fmla="*/ 303159 w 606397"/>
              <a:gd name="connsiteY18" fmla="*/ 558945 h 606731"/>
              <a:gd name="connsiteX19" fmla="*/ 403733 w 606397"/>
              <a:gd name="connsiteY19" fmla="*/ 289105 h 606731"/>
              <a:gd name="connsiteX20" fmla="*/ 40422 w 606397"/>
              <a:gd name="connsiteY20" fmla="*/ 289105 h 606731"/>
              <a:gd name="connsiteX21" fmla="*/ 269427 w 606397"/>
              <a:gd name="connsiteY21" fmla="*/ 539214 h 606731"/>
              <a:gd name="connsiteX22" fmla="*/ 176241 w 606397"/>
              <a:gd name="connsiteY22" fmla="*/ 289105 h 606731"/>
              <a:gd name="connsiteX23" fmla="*/ 477962 w 606397"/>
              <a:gd name="connsiteY23" fmla="*/ 168583 h 606731"/>
              <a:gd name="connsiteX24" fmla="*/ 439780 w 606397"/>
              <a:gd name="connsiteY24" fmla="*/ 264396 h 606731"/>
              <a:gd name="connsiteX25" fmla="*/ 565897 w 606397"/>
              <a:gd name="connsiteY25" fmla="*/ 264396 h 606731"/>
              <a:gd name="connsiteX26" fmla="*/ 128446 w 606397"/>
              <a:gd name="connsiteY26" fmla="*/ 168583 h 606731"/>
              <a:gd name="connsiteX27" fmla="*/ 40422 w 606397"/>
              <a:gd name="connsiteY27" fmla="*/ 264396 h 606731"/>
              <a:gd name="connsiteX28" fmla="*/ 166628 w 606397"/>
              <a:gd name="connsiteY28" fmla="*/ 264396 h 606731"/>
              <a:gd name="connsiteX29" fmla="*/ 303159 w 606397"/>
              <a:gd name="connsiteY29" fmla="*/ 164139 h 606731"/>
              <a:gd name="connsiteX30" fmla="*/ 212732 w 606397"/>
              <a:gd name="connsiteY30" fmla="*/ 264396 h 606731"/>
              <a:gd name="connsiteX31" fmla="*/ 393676 w 606397"/>
              <a:gd name="connsiteY31" fmla="*/ 264396 h 606731"/>
              <a:gd name="connsiteX32" fmla="*/ 331018 w 606397"/>
              <a:gd name="connsiteY32" fmla="*/ 158007 h 606731"/>
              <a:gd name="connsiteX33" fmla="*/ 417351 w 606397"/>
              <a:gd name="connsiteY33" fmla="*/ 253642 h 606731"/>
              <a:gd name="connsiteX34" fmla="*/ 455444 w 606397"/>
              <a:gd name="connsiteY34" fmla="*/ 158007 h 606731"/>
              <a:gd name="connsiteX35" fmla="*/ 150875 w 606397"/>
              <a:gd name="connsiteY35" fmla="*/ 158007 h 606731"/>
              <a:gd name="connsiteX36" fmla="*/ 188968 w 606397"/>
              <a:gd name="connsiteY36" fmla="*/ 253642 h 606731"/>
              <a:gd name="connsiteX37" fmla="*/ 275390 w 606397"/>
              <a:gd name="connsiteY37" fmla="*/ 158007 h 606731"/>
              <a:gd name="connsiteX38" fmla="*/ 132629 w 606397"/>
              <a:gd name="connsiteY38" fmla="*/ 133298 h 606731"/>
              <a:gd name="connsiteX39" fmla="*/ 473690 w 606397"/>
              <a:gd name="connsiteY39" fmla="*/ 133298 h 606731"/>
              <a:gd name="connsiteX40" fmla="*/ 482590 w 606397"/>
              <a:gd name="connsiteY40" fmla="*/ 137120 h 606731"/>
              <a:gd name="connsiteX41" fmla="*/ 482857 w 606397"/>
              <a:gd name="connsiteY41" fmla="*/ 137298 h 606731"/>
              <a:gd name="connsiteX42" fmla="*/ 603190 w 606397"/>
              <a:gd name="connsiteY42" fmla="*/ 268396 h 606731"/>
              <a:gd name="connsiteX43" fmla="*/ 603190 w 606397"/>
              <a:gd name="connsiteY43" fmla="*/ 285017 h 606731"/>
              <a:gd name="connsiteX44" fmla="*/ 312327 w 606397"/>
              <a:gd name="connsiteY44" fmla="*/ 602763 h 606731"/>
              <a:gd name="connsiteX45" fmla="*/ 294081 w 606397"/>
              <a:gd name="connsiteY45" fmla="*/ 602763 h 606731"/>
              <a:gd name="connsiteX46" fmla="*/ 3129 w 606397"/>
              <a:gd name="connsiteY46" fmla="*/ 285017 h 606731"/>
              <a:gd name="connsiteX47" fmla="*/ 3218 w 606397"/>
              <a:gd name="connsiteY47" fmla="*/ 268396 h 606731"/>
              <a:gd name="connsiteX48" fmla="*/ 123551 w 606397"/>
              <a:gd name="connsiteY48" fmla="*/ 137298 h 606731"/>
              <a:gd name="connsiteX49" fmla="*/ 132451 w 606397"/>
              <a:gd name="connsiteY49" fmla="*/ 133387 h 606731"/>
              <a:gd name="connsiteX50" fmla="*/ 132629 w 606397"/>
              <a:gd name="connsiteY50" fmla="*/ 133298 h 606731"/>
              <a:gd name="connsiteX51" fmla="*/ 452861 w 606397"/>
              <a:gd name="connsiteY51" fmla="*/ 46453 h 606731"/>
              <a:gd name="connsiteX52" fmla="*/ 470399 w 606397"/>
              <a:gd name="connsiteY52" fmla="*/ 46453 h 606731"/>
              <a:gd name="connsiteX53" fmla="*/ 470399 w 606397"/>
              <a:gd name="connsiteY53" fmla="*/ 63877 h 606731"/>
              <a:gd name="connsiteX54" fmla="*/ 417250 w 606397"/>
              <a:gd name="connsiteY54" fmla="*/ 116951 h 606731"/>
              <a:gd name="connsiteX55" fmla="*/ 408525 w 606397"/>
              <a:gd name="connsiteY55" fmla="*/ 120596 h 606731"/>
              <a:gd name="connsiteX56" fmla="*/ 399801 w 606397"/>
              <a:gd name="connsiteY56" fmla="*/ 116951 h 606731"/>
              <a:gd name="connsiteX57" fmla="*/ 399801 w 606397"/>
              <a:gd name="connsiteY57" fmla="*/ 99438 h 606731"/>
              <a:gd name="connsiteX58" fmla="*/ 136005 w 606397"/>
              <a:gd name="connsiteY58" fmla="*/ 46453 h 606731"/>
              <a:gd name="connsiteX59" fmla="*/ 153532 w 606397"/>
              <a:gd name="connsiteY59" fmla="*/ 46453 h 606731"/>
              <a:gd name="connsiteX60" fmla="*/ 206559 w 606397"/>
              <a:gd name="connsiteY60" fmla="*/ 99438 h 606731"/>
              <a:gd name="connsiteX61" fmla="*/ 206559 w 606397"/>
              <a:gd name="connsiteY61" fmla="*/ 116951 h 606731"/>
              <a:gd name="connsiteX62" fmla="*/ 197840 w 606397"/>
              <a:gd name="connsiteY62" fmla="*/ 120596 h 606731"/>
              <a:gd name="connsiteX63" fmla="*/ 189032 w 606397"/>
              <a:gd name="connsiteY63" fmla="*/ 116951 h 606731"/>
              <a:gd name="connsiteX64" fmla="*/ 136005 w 606397"/>
              <a:gd name="connsiteY64" fmla="*/ 63877 h 606731"/>
              <a:gd name="connsiteX65" fmla="*/ 136005 w 606397"/>
              <a:gd name="connsiteY65" fmla="*/ 46453 h 606731"/>
              <a:gd name="connsiteX66" fmla="*/ 303133 w 606397"/>
              <a:gd name="connsiteY66" fmla="*/ 0 h 606731"/>
              <a:gd name="connsiteX67" fmla="*/ 315517 w 606397"/>
              <a:gd name="connsiteY67" fmla="*/ 12352 h 606731"/>
              <a:gd name="connsiteX68" fmla="*/ 315517 w 606397"/>
              <a:gd name="connsiteY68" fmla="*/ 85663 h 606731"/>
              <a:gd name="connsiteX69" fmla="*/ 303133 w 606397"/>
              <a:gd name="connsiteY69" fmla="*/ 98015 h 606731"/>
              <a:gd name="connsiteX70" fmla="*/ 290749 w 606397"/>
              <a:gd name="connsiteY70" fmla="*/ 85663 h 606731"/>
              <a:gd name="connsiteX71" fmla="*/ 290749 w 606397"/>
              <a:gd name="connsiteY71" fmla="*/ 12352 h 606731"/>
              <a:gd name="connsiteX72" fmla="*/ 303133 w 606397"/>
              <a:gd name="connsiteY72" fmla="*/ 0 h 606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606397" h="606731">
                <a:moveTo>
                  <a:pt x="303133" y="348734"/>
                </a:moveTo>
                <a:cubicBezTo>
                  <a:pt x="309993" y="348734"/>
                  <a:pt x="315517" y="354245"/>
                  <a:pt x="315517" y="361090"/>
                </a:cubicBezTo>
                <a:lnTo>
                  <a:pt x="315517" y="481090"/>
                </a:lnTo>
                <a:cubicBezTo>
                  <a:pt x="315517" y="487934"/>
                  <a:pt x="309993" y="493534"/>
                  <a:pt x="303133" y="493534"/>
                </a:cubicBezTo>
                <a:cubicBezTo>
                  <a:pt x="296362" y="493534"/>
                  <a:pt x="290749" y="487934"/>
                  <a:pt x="290749" y="481090"/>
                </a:cubicBezTo>
                <a:lnTo>
                  <a:pt x="290749" y="361090"/>
                </a:lnTo>
                <a:cubicBezTo>
                  <a:pt x="290749" y="354245"/>
                  <a:pt x="296362" y="348734"/>
                  <a:pt x="303133" y="348734"/>
                </a:cubicBezTo>
                <a:close/>
                <a:moveTo>
                  <a:pt x="303169" y="303149"/>
                </a:moveTo>
                <a:cubicBezTo>
                  <a:pt x="310010" y="303149"/>
                  <a:pt x="315518" y="308742"/>
                  <a:pt x="315518" y="315489"/>
                </a:cubicBezTo>
                <a:lnTo>
                  <a:pt x="315518" y="321082"/>
                </a:lnTo>
                <a:cubicBezTo>
                  <a:pt x="315518" y="327918"/>
                  <a:pt x="310010" y="333422"/>
                  <a:pt x="303169" y="333422"/>
                </a:cubicBezTo>
                <a:cubicBezTo>
                  <a:pt x="296417" y="333422"/>
                  <a:pt x="290820" y="327918"/>
                  <a:pt x="290820" y="321082"/>
                </a:cubicBezTo>
                <a:lnTo>
                  <a:pt x="290820" y="315489"/>
                </a:lnTo>
                <a:cubicBezTo>
                  <a:pt x="290820" y="308742"/>
                  <a:pt x="296417" y="303149"/>
                  <a:pt x="303169" y="303149"/>
                </a:cubicBezTo>
                <a:close/>
                <a:moveTo>
                  <a:pt x="430078" y="289105"/>
                </a:moveTo>
                <a:lnTo>
                  <a:pt x="336981" y="539214"/>
                </a:lnTo>
                <a:lnTo>
                  <a:pt x="565986" y="289105"/>
                </a:lnTo>
                <a:close/>
                <a:moveTo>
                  <a:pt x="202675" y="289105"/>
                </a:moveTo>
                <a:lnTo>
                  <a:pt x="303159" y="558945"/>
                </a:lnTo>
                <a:lnTo>
                  <a:pt x="403733" y="289105"/>
                </a:lnTo>
                <a:close/>
                <a:moveTo>
                  <a:pt x="40422" y="289105"/>
                </a:moveTo>
                <a:lnTo>
                  <a:pt x="269427" y="539214"/>
                </a:lnTo>
                <a:lnTo>
                  <a:pt x="176241" y="289105"/>
                </a:lnTo>
                <a:close/>
                <a:moveTo>
                  <a:pt x="477962" y="168583"/>
                </a:moveTo>
                <a:lnTo>
                  <a:pt x="439780" y="264396"/>
                </a:lnTo>
                <a:lnTo>
                  <a:pt x="565897" y="264396"/>
                </a:lnTo>
                <a:close/>
                <a:moveTo>
                  <a:pt x="128446" y="168583"/>
                </a:moveTo>
                <a:lnTo>
                  <a:pt x="40422" y="264396"/>
                </a:lnTo>
                <a:lnTo>
                  <a:pt x="166628" y="264396"/>
                </a:lnTo>
                <a:close/>
                <a:moveTo>
                  <a:pt x="303159" y="164139"/>
                </a:moveTo>
                <a:lnTo>
                  <a:pt x="212732" y="264396"/>
                </a:lnTo>
                <a:lnTo>
                  <a:pt x="393676" y="264396"/>
                </a:lnTo>
                <a:close/>
                <a:moveTo>
                  <a:pt x="331018" y="158007"/>
                </a:moveTo>
                <a:lnTo>
                  <a:pt x="417351" y="253642"/>
                </a:lnTo>
                <a:lnTo>
                  <a:pt x="455444" y="158007"/>
                </a:lnTo>
                <a:close/>
                <a:moveTo>
                  <a:pt x="150875" y="158007"/>
                </a:moveTo>
                <a:lnTo>
                  <a:pt x="188968" y="253642"/>
                </a:lnTo>
                <a:lnTo>
                  <a:pt x="275390" y="158007"/>
                </a:lnTo>
                <a:close/>
                <a:moveTo>
                  <a:pt x="132629" y="133298"/>
                </a:moveTo>
                <a:lnTo>
                  <a:pt x="473690" y="133298"/>
                </a:lnTo>
                <a:cubicBezTo>
                  <a:pt x="477072" y="133298"/>
                  <a:pt x="480276" y="134720"/>
                  <a:pt x="482590" y="137120"/>
                </a:cubicBezTo>
                <a:cubicBezTo>
                  <a:pt x="482679" y="137120"/>
                  <a:pt x="482768" y="137209"/>
                  <a:pt x="482857" y="137298"/>
                </a:cubicBezTo>
                <a:lnTo>
                  <a:pt x="603190" y="268396"/>
                </a:lnTo>
                <a:cubicBezTo>
                  <a:pt x="607729" y="273284"/>
                  <a:pt x="607195" y="280750"/>
                  <a:pt x="603190" y="285017"/>
                </a:cubicBezTo>
                <a:lnTo>
                  <a:pt x="312327" y="602763"/>
                </a:lnTo>
                <a:cubicBezTo>
                  <a:pt x="307254" y="608274"/>
                  <a:pt x="298798" y="607830"/>
                  <a:pt x="294081" y="602763"/>
                </a:cubicBezTo>
                <a:lnTo>
                  <a:pt x="3129" y="285017"/>
                </a:lnTo>
                <a:cubicBezTo>
                  <a:pt x="-787" y="280750"/>
                  <a:pt x="-1321" y="273284"/>
                  <a:pt x="3218" y="268396"/>
                </a:cubicBezTo>
                <a:lnTo>
                  <a:pt x="123551" y="137298"/>
                </a:lnTo>
                <a:cubicBezTo>
                  <a:pt x="125865" y="134809"/>
                  <a:pt x="129158" y="133387"/>
                  <a:pt x="132451" y="133387"/>
                </a:cubicBezTo>
                <a:cubicBezTo>
                  <a:pt x="132540" y="133387"/>
                  <a:pt x="132629" y="133298"/>
                  <a:pt x="132629" y="133298"/>
                </a:cubicBezTo>
                <a:close/>
                <a:moveTo>
                  <a:pt x="452861" y="46453"/>
                </a:moveTo>
                <a:cubicBezTo>
                  <a:pt x="457669" y="41563"/>
                  <a:pt x="465592" y="41563"/>
                  <a:pt x="470399" y="46453"/>
                </a:cubicBezTo>
                <a:cubicBezTo>
                  <a:pt x="475207" y="51253"/>
                  <a:pt x="475207" y="59076"/>
                  <a:pt x="470399" y="63877"/>
                </a:cubicBezTo>
                <a:lnTo>
                  <a:pt x="417250" y="116951"/>
                </a:lnTo>
                <a:cubicBezTo>
                  <a:pt x="414846" y="119351"/>
                  <a:pt x="411641" y="120596"/>
                  <a:pt x="408525" y="120596"/>
                </a:cubicBezTo>
                <a:cubicBezTo>
                  <a:pt x="405320" y="120596"/>
                  <a:pt x="402204" y="119351"/>
                  <a:pt x="399801" y="116951"/>
                </a:cubicBezTo>
                <a:cubicBezTo>
                  <a:pt x="394904" y="112150"/>
                  <a:pt x="394904" y="104327"/>
                  <a:pt x="399801" y="99438"/>
                </a:cubicBezTo>
                <a:close/>
                <a:moveTo>
                  <a:pt x="136005" y="46453"/>
                </a:moveTo>
                <a:cubicBezTo>
                  <a:pt x="140810" y="41563"/>
                  <a:pt x="148639" y="41563"/>
                  <a:pt x="153532" y="46453"/>
                </a:cubicBezTo>
                <a:lnTo>
                  <a:pt x="206559" y="99438"/>
                </a:lnTo>
                <a:cubicBezTo>
                  <a:pt x="211363" y="104327"/>
                  <a:pt x="211363" y="112150"/>
                  <a:pt x="206559" y="116951"/>
                </a:cubicBezTo>
                <a:cubicBezTo>
                  <a:pt x="204156" y="119351"/>
                  <a:pt x="200954" y="120596"/>
                  <a:pt x="197840" y="120596"/>
                </a:cubicBezTo>
                <a:cubicBezTo>
                  <a:pt x="194637" y="120596"/>
                  <a:pt x="191523" y="119351"/>
                  <a:pt x="189032" y="116951"/>
                </a:cubicBezTo>
                <a:lnTo>
                  <a:pt x="136005" y="63877"/>
                </a:lnTo>
                <a:cubicBezTo>
                  <a:pt x="131201" y="59076"/>
                  <a:pt x="131201" y="51253"/>
                  <a:pt x="136005" y="46453"/>
                </a:cubicBezTo>
                <a:close/>
                <a:moveTo>
                  <a:pt x="303133" y="0"/>
                </a:moveTo>
                <a:cubicBezTo>
                  <a:pt x="309993" y="0"/>
                  <a:pt x="315517" y="5509"/>
                  <a:pt x="315517" y="12352"/>
                </a:cubicBezTo>
                <a:lnTo>
                  <a:pt x="315517" y="85663"/>
                </a:lnTo>
                <a:cubicBezTo>
                  <a:pt x="315517" y="92506"/>
                  <a:pt x="309993" y="98015"/>
                  <a:pt x="303133" y="98015"/>
                </a:cubicBezTo>
                <a:cubicBezTo>
                  <a:pt x="296362" y="98015"/>
                  <a:pt x="290749" y="92506"/>
                  <a:pt x="290749" y="85663"/>
                </a:cubicBezTo>
                <a:lnTo>
                  <a:pt x="290749" y="12352"/>
                </a:lnTo>
                <a:cubicBezTo>
                  <a:pt x="290749" y="5509"/>
                  <a:pt x="296362" y="0"/>
                  <a:pt x="303133" y="0"/>
                </a:cubicBezTo>
                <a:close/>
              </a:path>
            </a:pathLst>
          </a:custGeom>
          <a:solidFill>
            <a:schemeClr val="bg1"/>
          </a:solidFill>
          <a:ln>
            <a:noFill/>
          </a:ln>
        </p:spPr>
        <p:txBody>
          <a:bodyPr/>
          <a:lstStyle/>
          <a:p>
            <a:endParaRPr lang="zh-CN" altLang="en-US" sz="1350">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34" name="light-bulb-variant-outline_29979"/>
          <p:cNvSpPr>
            <a:spLocks noChangeAspect="1"/>
          </p:cNvSpPr>
          <p:nvPr/>
        </p:nvSpPr>
        <p:spPr bwMode="auto">
          <a:xfrm>
            <a:off x="4586898" y="3494653"/>
            <a:ext cx="239692" cy="343652"/>
          </a:xfrm>
          <a:custGeom>
            <a:avLst/>
            <a:gdLst>
              <a:gd name="connsiteX0" fmla="*/ 125251 w 420570"/>
              <a:gd name="connsiteY0" fmla="*/ 571253 h 602982"/>
              <a:gd name="connsiteX1" fmla="*/ 289094 w 420570"/>
              <a:gd name="connsiteY1" fmla="*/ 574778 h 602982"/>
              <a:gd name="connsiteX2" fmla="*/ 302408 w 420570"/>
              <a:gd name="connsiteY2" fmla="*/ 578439 h 602982"/>
              <a:gd name="connsiteX3" fmla="*/ 298740 w 420570"/>
              <a:gd name="connsiteY3" fmla="*/ 591728 h 602982"/>
              <a:gd name="connsiteX4" fmla="*/ 217226 w 420570"/>
              <a:gd name="connsiteY4" fmla="*/ 602982 h 602982"/>
              <a:gd name="connsiteX5" fmla="*/ 114790 w 420570"/>
              <a:gd name="connsiteY5" fmla="*/ 587931 h 602982"/>
              <a:gd name="connsiteX6" fmla="*/ 111801 w 420570"/>
              <a:gd name="connsiteY6" fmla="*/ 574371 h 602982"/>
              <a:gd name="connsiteX7" fmla="*/ 125251 w 420570"/>
              <a:gd name="connsiteY7" fmla="*/ 571253 h 602982"/>
              <a:gd name="connsiteX8" fmla="*/ 121310 w 420570"/>
              <a:gd name="connsiteY8" fmla="*/ 532160 h 602982"/>
              <a:gd name="connsiteX9" fmla="*/ 292900 w 420570"/>
              <a:gd name="connsiteY9" fmla="*/ 535549 h 602982"/>
              <a:gd name="connsiteX10" fmla="*/ 306214 w 420570"/>
              <a:gd name="connsiteY10" fmla="*/ 539482 h 602982"/>
              <a:gd name="connsiteX11" fmla="*/ 302274 w 420570"/>
              <a:gd name="connsiteY11" fmla="*/ 552635 h 602982"/>
              <a:gd name="connsiteX12" fmla="*/ 217770 w 420570"/>
              <a:gd name="connsiteY12" fmla="*/ 563889 h 602982"/>
              <a:gd name="connsiteX13" fmla="*/ 111393 w 420570"/>
              <a:gd name="connsiteY13" fmla="*/ 548838 h 602982"/>
              <a:gd name="connsiteX14" fmla="*/ 107996 w 420570"/>
              <a:gd name="connsiteY14" fmla="*/ 535549 h 602982"/>
              <a:gd name="connsiteX15" fmla="*/ 121310 w 420570"/>
              <a:gd name="connsiteY15" fmla="*/ 532160 h 602982"/>
              <a:gd name="connsiteX16" fmla="*/ 116241 w 420570"/>
              <a:gd name="connsiteY16" fmla="*/ 492935 h 602982"/>
              <a:gd name="connsiteX17" fmla="*/ 297902 w 420570"/>
              <a:gd name="connsiteY17" fmla="*/ 496330 h 602982"/>
              <a:gd name="connsiteX18" fmla="*/ 311081 w 420570"/>
              <a:gd name="connsiteY18" fmla="*/ 500541 h 602982"/>
              <a:gd name="connsiteX19" fmla="*/ 307005 w 420570"/>
              <a:gd name="connsiteY19" fmla="*/ 513717 h 602982"/>
              <a:gd name="connsiteX20" fmla="*/ 218689 w 420570"/>
              <a:gd name="connsiteY20" fmla="*/ 524583 h 602982"/>
              <a:gd name="connsiteX21" fmla="*/ 106594 w 420570"/>
              <a:gd name="connsiteY21" fmla="*/ 509913 h 602982"/>
              <a:gd name="connsiteX22" fmla="*/ 102926 w 420570"/>
              <a:gd name="connsiteY22" fmla="*/ 496602 h 602982"/>
              <a:gd name="connsiteX23" fmla="*/ 116241 w 420570"/>
              <a:gd name="connsiteY23" fmla="*/ 492935 h 602982"/>
              <a:gd name="connsiteX24" fmla="*/ 210285 w 420570"/>
              <a:gd name="connsiteY24" fmla="*/ 19534 h 602982"/>
              <a:gd name="connsiteX25" fmla="*/ 19561 w 420570"/>
              <a:gd name="connsiteY25" fmla="*/ 209988 h 602982"/>
              <a:gd name="connsiteX26" fmla="*/ 105550 w 420570"/>
              <a:gd name="connsiteY26" fmla="*/ 398544 h 602982"/>
              <a:gd name="connsiteX27" fmla="*/ 115467 w 420570"/>
              <a:gd name="connsiteY27" fmla="*/ 432728 h 602982"/>
              <a:gd name="connsiteX28" fmla="*/ 118999 w 420570"/>
              <a:gd name="connsiteY28" fmla="*/ 455246 h 602982"/>
              <a:gd name="connsiteX29" fmla="*/ 198195 w 420570"/>
              <a:gd name="connsiteY29" fmla="*/ 465691 h 602982"/>
              <a:gd name="connsiteX30" fmla="*/ 198195 w 420570"/>
              <a:gd name="connsiteY30" fmla="*/ 457959 h 602982"/>
              <a:gd name="connsiteX31" fmla="*/ 198195 w 420570"/>
              <a:gd name="connsiteY31" fmla="*/ 443851 h 602982"/>
              <a:gd name="connsiteX32" fmla="*/ 152823 w 420570"/>
              <a:gd name="connsiteY32" fmla="*/ 296398 h 602982"/>
              <a:gd name="connsiteX33" fmla="*/ 170075 w 420570"/>
              <a:gd name="connsiteY33" fmla="*/ 279035 h 602982"/>
              <a:gd name="connsiteX34" fmla="*/ 210421 w 420570"/>
              <a:gd name="connsiteY34" fmla="*/ 348081 h 602982"/>
              <a:gd name="connsiteX35" fmla="*/ 250766 w 420570"/>
              <a:gd name="connsiteY35" fmla="*/ 279035 h 602982"/>
              <a:gd name="connsiteX36" fmla="*/ 268154 w 420570"/>
              <a:gd name="connsiteY36" fmla="*/ 296398 h 602982"/>
              <a:gd name="connsiteX37" fmla="*/ 222647 w 420570"/>
              <a:gd name="connsiteY37" fmla="*/ 443851 h 602982"/>
              <a:gd name="connsiteX38" fmla="*/ 222647 w 420570"/>
              <a:gd name="connsiteY38" fmla="*/ 457959 h 602982"/>
              <a:gd name="connsiteX39" fmla="*/ 222783 w 420570"/>
              <a:gd name="connsiteY39" fmla="*/ 465963 h 602982"/>
              <a:gd name="connsiteX40" fmla="*/ 295187 w 420570"/>
              <a:gd name="connsiteY40" fmla="*/ 458502 h 602982"/>
              <a:gd name="connsiteX41" fmla="*/ 298855 w 420570"/>
              <a:gd name="connsiteY41" fmla="*/ 436391 h 602982"/>
              <a:gd name="connsiteX42" fmla="*/ 309315 w 420570"/>
              <a:gd name="connsiteY42" fmla="*/ 402071 h 602982"/>
              <a:gd name="connsiteX43" fmla="*/ 401009 w 420570"/>
              <a:gd name="connsiteY43" fmla="*/ 209988 h 602982"/>
              <a:gd name="connsiteX44" fmla="*/ 210285 w 420570"/>
              <a:gd name="connsiteY44" fmla="*/ 19534 h 602982"/>
              <a:gd name="connsiteX45" fmla="*/ 210285 w 420570"/>
              <a:gd name="connsiteY45" fmla="*/ 0 h 602982"/>
              <a:gd name="connsiteX46" fmla="*/ 420570 w 420570"/>
              <a:gd name="connsiteY46" fmla="*/ 209988 h 602982"/>
              <a:gd name="connsiteX47" fmla="*/ 322084 w 420570"/>
              <a:gd name="connsiteY47" fmla="*/ 417264 h 602982"/>
              <a:gd name="connsiteX48" fmla="*/ 318280 w 420570"/>
              <a:gd name="connsiteY48" fmla="*/ 439239 h 602982"/>
              <a:gd name="connsiteX49" fmla="*/ 307005 w 420570"/>
              <a:gd name="connsiteY49" fmla="*/ 474644 h 602982"/>
              <a:gd name="connsiteX50" fmla="*/ 217485 w 420570"/>
              <a:gd name="connsiteY50" fmla="*/ 485632 h 602982"/>
              <a:gd name="connsiteX51" fmla="*/ 106637 w 420570"/>
              <a:gd name="connsiteY51" fmla="*/ 470846 h 602982"/>
              <a:gd name="connsiteX52" fmla="*/ 96041 w 420570"/>
              <a:gd name="connsiteY52" fmla="*/ 435441 h 602982"/>
              <a:gd name="connsiteX53" fmla="*/ 92509 w 420570"/>
              <a:gd name="connsiteY53" fmla="*/ 413194 h 602982"/>
              <a:gd name="connsiteX54" fmla="*/ 0 w 420570"/>
              <a:gd name="connsiteY54" fmla="*/ 209988 h 602982"/>
              <a:gd name="connsiteX55" fmla="*/ 210285 w 420570"/>
              <a:gd name="connsiteY55" fmla="*/ 0 h 602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420570" h="602982">
                <a:moveTo>
                  <a:pt x="125251" y="571253"/>
                </a:moveTo>
                <a:cubicBezTo>
                  <a:pt x="147939" y="585490"/>
                  <a:pt x="265862" y="587931"/>
                  <a:pt x="289094" y="574778"/>
                </a:cubicBezTo>
                <a:cubicBezTo>
                  <a:pt x="293849" y="572066"/>
                  <a:pt x="299827" y="573693"/>
                  <a:pt x="302408" y="578439"/>
                </a:cubicBezTo>
                <a:cubicBezTo>
                  <a:pt x="305125" y="583049"/>
                  <a:pt x="303495" y="589016"/>
                  <a:pt x="298740" y="591728"/>
                </a:cubicBezTo>
                <a:cubicBezTo>
                  <a:pt x="285426" y="599321"/>
                  <a:pt x="252141" y="602982"/>
                  <a:pt x="217226" y="602982"/>
                </a:cubicBezTo>
                <a:cubicBezTo>
                  <a:pt x="175246" y="602982"/>
                  <a:pt x="130685" y="597694"/>
                  <a:pt x="114790" y="587931"/>
                </a:cubicBezTo>
                <a:cubicBezTo>
                  <a:pt x="110306" y="585083"/>
                  <a:pt x="108812" y="578981"/>
                  <a:pt x="111801" y="574371"/>
                </a:cubicBezTo>
                <a:cubicBezTo>
                  <a:pt x="114654" y="569897"/>
                  <a:pt x="120632" y="568405"/>
                  <a:pt x="125251" y="571253"/>
                </a:cubicBezTo>
                <a:close/>
                <a:moveTo>
                  <a:pt x="121310" y="532160"/>
                </a:moveTo>
                <a:cubicBezTo>
                  <a:pt x="145221" y="546397"/>
                  <a:pt x="268717" y="548838"/>
                  <a:pt x="292900" y="535549"/>
                </a:cubicBezTo>
                <a:cubicBezTo>
                  <a:pt x="297655" y="532973"/>
                  <a:pt x="303632" y="534736"/>
                  <a:pt x="306214" y="539482"/>
                </a:cubicBezTo>
                <a:cubicBezTo>
                  <a:pt x="308795" y="544228"/>
                  <a:pt x="307029" y="550058"/>
                  <a:pt x="302274" y="552635"/>
                </a:cubicBezTo>
                <a:cubicBezTo>
                  <a:pt x="288416" y="560228"/>
                  <a:pt x="254044" y="563889"/>
                  <a:pt x="217770" y="563889"/>
                </a:cubicBezTo>
                <a:cubicBezTo>
                  <a:pt x="174023" y="563889"/>
                  <a:pt x="127696" y="558736"/>
                  <a:pt x="111393" y="548838"/>
                </a:cubicBezTo>
                <a:cubicBezTo>
                  <a:pt x="106637" y="546126"/>
                  <a:pt x="105143" y="540160"/>
                  <a:pt x="107996" y="535549"/>
                </a:cubicBezTo>
                <a:cubicBezTo>
                  <a:pt x="110713" y="530804"/>
                  <a:pt x="116691" y="529312"/>
                  <a:pt x="121310" y="532160"/>
                </a:cubicBezTo>
                <a:close/>
                <a:moveTo>
                  <a:pt x="116241" y="492935"/>
                </a:moveTo>
                <a:cubicBezTo>
                  <a:pt x="141513" y="507197"/>
                  <a:pt x="272222" y="509642"/>
                  <a:pt x="297902" y="496330"/>
                </a:cubicBezTo>
                <a:cubicBezTo>
                  <a:pt x="302793" y="493885"/>
                  <a:pt x="308636" y="495787"/>
                  <a:pt x="311081" y="500541"/>
                </a:cubicBezTo>
                <a:cubicBezTo>
                  <a:pt x="313663" y="505431"/>
                  <a:pt x="311761" y="511272"/>
                  <a:pt x="307005" y="513717"/>
                </a:cubicBezTo>
                <a:cubicBezTo>
                  <a:pt x="292875" y="521051"/>
                  <a:pt x="256869" y="524583"/>
                  <a:pt x="218689" y="524583"/>
                </a:cubicBezTo>
                <a:cubicBezTo>
                  <a:pt x="172492" y="524583"/>
                  <a:pt x="123442" y="519421"/>
                  <a:pt x="106594" y="509913"/>
                </a:cubicBezTo>
                <a:cubicBezTo>
                  <a:pt x="101974" y="507333"/>
                  <a:pt x="100344" y="501356"/>
                  <a:pt x="102926" y="496602"/>
                </a:cubicBezTo>
                <a:cubicBezTo>
                  <a:pt x="105643" y="491848"/>
                  <a:pt x="111621" y="490218"/>
                  <a:pt x="116241" y="492935"/>
                </a:cubicBezTo>
                <a:close/>
                <a:moveTo>
                  <a:pt x="210285" y="19534"/>
                </a:moveTo>
                <a:cubicBezTo>
                  <a:pt x="105142" y="19534"/>
                  <a:pt x="19561" y="104994"/>
                  <a:pt x="19561" y="209988"/>
                </a:cubicBezTo>
                <a:cubicBezTo>
                  <a:pt x="19561" y="273473"/>
                  <a:pt x="52435" y="363546"/>
                  <a:pt x="105550" y="398544"/>
                </a:cubicBezTo>
                <a:cubicBezTo>
                  <a:pt x="110848" y="401935"/>
                  <a:pt x="111935" y="407904"/>
                  <a:pt x="115467" y="432728"/>
                </a:cubicBezTo>
                <a:cubicBezTo>
                  <a:pt x="116417" y="439917"/>
                  <a:pt x="117912" y="450363"/>
                  <a:pt x="118999" y="455246"/>
                </a:cubicBezTo>
                <a:cubicBezTo>
                  <a:pt x="131904" y="460536"/>
                  <a:pt x="162740" y="464606"/>
                  <a:pt x="198195" y="465691"/>
                </a:cubicBezTo>
                <a:cubicBezTo>
                  <a:pt x="198195" y="463114"/>
                  <a:pt x="198195" y="460536"/>
                  <a:pt x="198195" y="457959"/>
                </a:cubicBezTo>
                <a:cubicBezTo>
                  <a:pt x="198195" y="453211"/>
                  <a:pt x="198195" y="448464"/>
                  <a:pt x="198195" y="443851"/>
                </a:cubicBezTo>
                <a:cubicBezTo>
                  <a:pt x="198059" y="389998"/>
                  <a:pt x="192625" y="337908"/>
                  <a:pt x="152823" y="296398"/>
                </a:cubicBezTo>
                <a:cubicBezTo>
                  <a:pt x="141820" y="285004"/>
                  <a:pt x="159208" y="267640"/>
                  <a:pt x="170075" y="279035"/>
                </a:cubicBezTo>
                <a:cubicBezTo>
                  <a:pt x="190180" y="300061"/>
                  <a:pt x="202678" y="323393"/>
                  <a:pt x="210421" y="348081"/>
                </a:cubicBezTo>
                <a:cubicBezTo>
                  <a:pt x="218164" y="323393"/>
                  <a:pt x="230661" y="300061"/>
                  <a:pt x="250766" y="279035"/>
                </a:cubicBezTo>
                <a:cubicBezTo>
                  <a:pt x="261770" y="267640"/>
                  <a:pt x="279022" y="285004"/>
                  <a:pt x="268154" y="296398"/>
                </a:cubicBezTo>
                <a:cubicBezTo>
                  <a:pt x="228216" y="337908"/>
                  <a:pt x="222918" y="389998"/>
                  <a:pt x="222647" y="443851"/>
                </a:cubicBezTo>
                <a:cubicBezTo>
                  <a:pt x="222647" y="448464"/>
                  <a:pt x="222647" y="453211"/>
                  <a:pt x="222647" y="457959"/>
                </a:cubicBezTo>
                <a:cubicBezTo>
                  <a:pt x="222647" y="460672"/>
                  <a:pt x="222647" y="463250"/>
                  <a:pt x="222783" y="465963"/>
                </a:cubicBezTo>
                <a:cubicBezTo>
                  <a:pt x="259596" y="465691"/>
                  <a:pt x="284727" y="462300"/>
                  <a:pt x="295187" y="458502"/>
                </a:cubicBezTo>
                <a:cubicBezTo>
                  <a:pt x="296274" y="453754"/>
                  <a:pt x="297904" y="443444"/>
                  <a:pt x="298855" y="436391"/>
                </a:cubicBezTo>
                <a:cubicBezTo>
                  <a:pt x="302658" y="411566"/>
                  <a:pt x="303745" y="405462"/>
                  <a:pt x="309315" y="402071"/>
                </a:cubicBezTo>
                <a:cubicBezTo>
                  <a:pt x="365961" y="367751"/>
                  <a:pt x="401009" y="275644"/>
                  <a:pt x="401009" y="209988"/>
                </a:cubicBezTo>
                <a:cubicBezTo>
                  <a:pt x="401009" y="104994"/>
                  <a:pt x="315428" y="19534"/>
                  <a:pt x="210285" y="19534"/>
                </a:cubicBezTo>
                <a:close/>
                <a:moveTo>
                  <a:pt x="210285" y="0"/>
                </a:moveTo>
                <a:cubicBezTo>
                  <a:pt x="326295" y="0"/>
                  <a:pt x="420570" y="94142"/>
                  <a:pt x="420570" y="209988"/>
                </a:cubicBezTo>
                <a:cubicBezTo>
                  <a:pt x="420570" y="281477"/>
                  <a:pt x="383757" y="377789"/>
                  <a:pt x="322084" y="417264"/>
                </a:cubicBezTo>
                <a:cubicBezTo>
                  <a:pt x="320861" y="421740"/>
                  <a:pt x="319367" y="432050"/>
                  <a:pt x="318280" y="439239"/>
                </a:cubicBezTo>
                <a:cubicBezTo>
                  <a:pt x="314341" y="465149"/>
                  <a:pt x="313254" y="471389"/>
                  <a:pt x="307005" y="474644"/>
                </a:cubicBezTo>
                <a:cubicBezTo>
                  <a:pt x="287987" y="484547"/>
                  <a:pt x="237997" y="485632"/>
                  <a:pt x="217485" y="485632"/>
                </a:cubicBezTo>
                <a:cubicBezTo>
                  <a:pt x="176460" y="485632"/>
                  <a:pt x="125791" y="481698"/>
                  <a:pt x="106637" y="470846"/>
                </a:cubicBezTo>
                <a:cubicBezTo>
                  <a:pt x="100796" y="467590"/>
                  <a:pt x="99709" y="461215"/>
                  <a:pt x="96041" y="435441"/>
                </a:cubicBezTo>
                <a:cubicBezTo>
                  <a:pt x="94954" y="428116"/>
                  <a:pt x="93596" y="417671"/>
                  <a:pt x="92509" y="413194"/>
                </a:cubicBezTo>
                <a:cubicBezTo>
                  <a:pt x="34504" y="373177"/>
                  <a:pt x="0" y="279035"/>
                  <a:pt x="0" y="209988"/>
                </a:cubicBezTo>
                <a:cubicBezTo>
                  <a:pt x="0" y="94142"/>
                  <a:pt x="94411" y="0"/>
                  <a:pt x="210285" y="0"/>
                </a:cubicBezTo>
                <a:close/>
              </a:path>
            </a:pathLst>
          </a:custGeom>
          <a:solidFill>
            <a:schemeClr val="bg1"/>
          </a:solidFill>
          <a:ln>
            <a:noFill/>
          </a:ln>
        </p:spPr>
        <p:txBody>
          <a:bodyPr/>
          <a:lstStyle/>
          <a:p>
            <a:endParaRPr lang="zh-CN" altLang="en-US" sz="1350">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35" name="blocked-lock_73855"/>
          <p:cNvSpPr>
            <a:spLocks noChangeAspect="1"/>
          </p:cNvSpPr>
          <p:nvPr/>
        </p:nvSpPr>
        <p:spPr bwMode="auto">
          <a:xfrm>
            <a:off x="4941598" y="4564052"/>
            <a:ext cx="216190" cy="320918"/>
          </a:xfrm>
          <a:custGeom>
            <a:avLst/>
            <a:gdLst>
              <a:gd name="connsiteX0" fmla="*/ 176377 w 409914"/>
              <a:gd name="connsiteY0" fmla="*/ 365999 h 608486"/>
              <a:gd name="connsiteX1" fmla="*/ 168290 w 409914"/>
              <a:gd name="connsiteY1" fmla="*/ 373902 h 608486"/>
              <a:gd name="connsiteX2" fmla="*/ 168290 w 409914"/>
              <a:gd name="connsiteY2" fmla="*/ 400190 h 608486"/>
              <a:gd name="connsiteX3" fmla="*/ 175173 w 409914"/>
              <a:gd name="connsiteY3" fmla="*/ 419090 h 608486"/>
              <a:gd name="connsiteX4" fmla="*/ 195994 w 409914"/>
              <a:gd name="connsiteY4" fmla="*/ 463246 h 608486"/>
              <a:gd name="connsiteX5" fmla="*/ 195994 w 409914"/>
              <a:gd name="connsiteY5" fmla="*/ 478881 h 608486"/>
              <a:gd name="connsiteX6" fmla="*/ 204082 w 409914"/>
              <a:gd name="connsiteY6" fmla="*/ 486784 h 608486"/>
              <a:gd name="connsiteX7" fmla="*/ 205975 w 409914"/>
              <a:gd name="connsiteY7" fmla="*/ 486784 h 608486"/>
              <a:gd name="connsiteX8" fmla="*/ 213890 w 409914"/>
              <a:gd name="connsiteY8" fmla="*/ 478881 h 608486"/>
              <a:gd name="connsiteX9" fmla="*/ 213890 w 409914"/>
              <a:gd name="connsiteY9" fmla="*/ 463246 h 608486"/>
              <a:gd name="connsiteX10" fmla="*/ 234884 w 409914"/>
              <a:gd name="connsiteY10" fmla="*/ 419090 h 608486"/>
              <a:gd name="connsiteX11" fmla="*/ 241767 w 409914"/>
              <a:gd name="connsiteY11" fmla="*/ 400190 h 608486"/>
              <a:gd name="connsiteX12" fmla="*/ 241767 w 409914"/>
              <a:gd name="connsiteY12" fmla="*/ 373902 h 608486"/>
              <a:gd name="connsiteX13" fmla="*/ 233679 w 409914"/>
              <a:gd name="connsiteY13" fmla="*/ 365999 h 608486"/>
              <a:gd name="connsiteX14" fmla="*/ 176377 w 409914"/>
              <a:gd name="connsiteY14" fmla="*/ 336103 h 608486"/>
              <a:gd name="connsiteX15" fmla="*/ 233679 w 409914"/>
              <a:gd name="connsiteY15" fmla="*/ 336103 h 608486"/>
              <a:gd name="connsiteX16" fmla="*/ 271536 w 409914"/>
              <a:gd name="connsiteY16" fmla="*/ 373902 h 608486"/>
              <a:gd name="connsiteX17" fmla="*/ 271536 w 409914"/>
              <a:gd name="connsiteY17" fmla="*/ 400190 h 608486"/>
              <a:gd name="connsiteX18" fmla="*/ 250715 w 409914"/>
              <a:gd name="connsiteY18" fmla="*/ 444346 h 608486"/>
              <a:gd name="connsiteX19" fmla="*/ 243832 w 409914"/>
              <a:gd name="connsiteY19" fmla="*/ 463246 h 608486"/>
              <a:gd name="connsiteX20" fmla="*/ 243832 w 409914"/>
              <a:gd name="connsiteY20" fmla="*/ 478881 h 608486"/>
              <a:gd name="connsiteX21" fmla="*/ 205975 w 409914"/>
              <a:gd name="connsiteY21" fmla="*/ 516680 h 608486"/>
              <a:gd name="connsiteX22" fmla="*/ 204082 w 409914"/>
              <a:gd name="connsiteY22" fmla="*/ 516680 h 608486"/>
              <a:gd name="connsiteX23" fmla="*/ 166225 w 409914"/>
              <a:gd name="connsiteY23" fmla="*/ 478881 h 608486"/>
              <a:gd name="connsiteX24" fmla="*/ 166225 w 409914"/>
              <a:gd name="connsiteY24" fmla="*/ 463246 h 608486"/>
              <a:gd name="connsiteX25" fmla="*/ 159342 w 409914"/>
              <a:gd name="connsiteY25" fmla="*/ 444346 h 608486"/>
              <a:gd name="connsiteX26" fmla="*/ 138520 w 409914"/>
              <a:gd name="connsiteY26" fmla="*/ 400190 h 608486"/>
              <a:gd name="connsiteX27" fmla="*/ 138520 w 409914"/>
              <a:gd name="connsiteY27" fmla="*/ 373902 h 608486"/>
              <a:gd name="connsiteX28" fmla="*/ 176377 w 409914"/>
              <a:gd name="connsiteY28" fmla="*/ 336103 h 608486"/>
              <a:gd name="connsiteX29" fmla="*/ 40269 w 409914"/>
              <a:gd name="connsiteY29" fmla="*/ 251918 h 608486"/>
              <a:gd name="connsiteX30" fmla="*/ 34418 w 409914"/>
              <a:gd name="connsiteY30" fmla="*/ 257588 h 608486"/>
              <a:gd name="connsiteX31" fmla="*/ 34418 w 409914"/>
              <a:gd name="connsiteY31" fmla="*/ 568276 h 608486"/>
              <a:gd name="connsiteX32" fmla="*/ 40269 w 409914"/>
              <a:gd name="connsiteY32" fmla="*/ 574118 h 608486"/>
              <a:gd name="connsiteX33" fmla="*/ 369818 w 409914"/>
              <a:gd name="connsiteY33" fmla="*/ 574118 h 608486"/>
              <a:gd name="connsiteX34" fmla="*/ 375497 w 409914"/>
              <a:gd name="connsiteY34" fmla="*/ 568276 h 608486"/>
              <a:gd name="connsiteX35" fmla="*/ 375497 w 409914"/>
              <a:gd name="connsiteY35" fmla="*/ 257588 h 608486"/>
              <a:gd name="connsiteX36" fmla="*/ 369818 w 409914"/>
              <a:gd name="connsiteY36" fmla="*/ 251918 h 608486"/>
              <a:gd name="connsiteX37" fmla="*/ 204957 w 409914"/>
              <a:gd name="connsiteY37" fmla="*/ 34368 h 608486"/>
              <a:gd name="connsiteX38" fmla="*/ 73654 w 409914"/>
              <a:gd name="connsiteY38" fmla="*/ 165482 h 608486"/>
              <a:gd name="connsiteX39" fmla="*/ 73654 w 409914"/>
              <a:gd name="connsiteY39" fmla="*/ 215831 h 608486"/>
              <a:gd name="connsiteX40" fmla="*/ 73482 w 409914"/>
              <a:gd name="connsiteY40" fmla="*/ 217550 h 608486"/>
              <a:gd name="connsiteX41" fmla="*/ 336432 w 409914"/>
              <a:gd name="connsiteY41" fmla="*/ 217550 h 608486"/>
              <a:gd name="connsiteX42" fmla="*/ 336432 w 409914"/>
              <a:gd name="connsiteY42" fmla="*/ 215831 h 608486"/>
              <a:gd name="connsiteX43" fmla="*/ 336432 w 409914"/>
              <a:gd name="connsiteY43" fmla="*/ 165482 h 608486"/>
              <a:gd name="connsiteX44" fmla="*/ 204957 w 409914"/>
              <a:gd name="connsiteY44" fmla="*/ 34368 h 608486"/>
              <a:gd name="connsiteX45" fmla="*/ 204957 w 409914"/>
              <a:gd name="connsiteY45" fmla="*/ 0 h 608486"/>
              <a:gd name="connsiteX46" fmla="*/ 370850 w 409914"/>
              <a:gd name="connsiteY46" fmla="*/ 165482 h 608486"/>
              <a:gd name="connsiteX47" fmla="*/ 370850 w 409914"/>
              <a:gd name="connsiteY47" fmla="*/ 215831 h 608486"/>
              <a:gd name="connsiteX48" fmla="*/ 370678 w 409914"/>
              <a:gd name="connsiteY48" fmla="*/ 217550 h 608486"/>
              <a:gd name="connsiteX49" fmla="*/ 409914 w 409914"/>
              <a:gd name="connsiteY49" fmla="*/ 257588 h 608486"/>
              <a:gd name="connsiteX50" fmla="*/ 409914 w 409914"/>
              <a:gd name="connsiteY50" fmla="*/ 568276 h 608486"/>
              <a:gd name="connsiteX51" fmla="*/ 369818 w 409914"/>
              <a:gd name="connsiteY51" fmla="*/ 608486 h 608486"/>
              <a:gd name="connsiteX52" fmla="*/ 40269 w 409914"/>
              <a:gd name="connsiteY52" fmla="*/ 608486 h 608486"/>
              <a:gd name="connsiteX53" fmla="*/ 0 w 409914"/>
              <a:gd name="connsiteY53" fmla="*/ 568276 h 608486"/>
              <a:gd name="connsiteX54" fmla="*/ 0 w 409914"/>
              <a:gd name="connsiteY54" fmla="*/ 257588 h 608486"/>
              <a:gd name="connsiteX55" fmla="*/ 39236 w 409914"/>
              <a:gd name="connsiteY55" fmla="*/ 217550 h 608486"/>
              <a:gd name="connsiteX56" fmla="*/ 39236 w 409914"/>
              <a:gd name="connsiteY56" fmla="*/ 215831 h 608486"/>
              <a:gd name="connsiteX57" fmla="*/ 39236 w 409914"/>
              <a:gd name="connsiteY57" fmla="*/ 165482 h 608486"/>
              <a:gd name="connsiteX58" fmla="*/ 204957 w 409914"/>
              <a:gd name="connsiteY58" fmla="*/ 0 h 608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409914" h="608486">
                <a:moveTo>
                  <a:pt x="176377" y="365999"/>
                </a:moveTo>
                <a:cubicBezTo>
                  <a:pt x="171903" y="365999"/>
                  <a:pt x="168290" y="369607"/>
                  <a:pt x="168290" y="373902"/>
                </a:cubicBezTo>
                <a:lnTo>
                  <a:pt x="168290" y="400190"/>
                </a:lnTo>
                <a:cubicBezTo>
                  <a:pt x="168290" y="408781"/>
                  <a:pt x="172764" y="417543"/>
                  <a:pt x="175173" y="419090"/>
                </a:cubicBezTo>
                <a:cubicBezTo>
                  <a:pt x="188939" y="427680"/>
                  <a:pt x="195994" y="447783"/>
                  <a:pt x="195994" y="463246"/>
                </a:cubicBezTo>
                <a:lnTo>
                  <a:pt x="195994" y="478881"/>
                </a:lnTo>
                <a:cubicBezTo>
                  <a:pt x="195994" y="483176"/>
                  <a:pt x="199780" y="486784"/>
                  <a:pt x="204082" y="486784"/>
                </a:cubicBezTo>
                <a:lnTo>
                  <a:pt x="205975" y="486784"/>
                </a:lnTo>
                <a:cubicBezTo>
                  <a:pt x="210276" y="486784"/>
                  <a:pt x="213890" y="483176"/>
                  <a:pt x="213890" y="478881"/>
                </a:cubicBezTo>
                <a:lnTo>
                  <a:pt x="213890" y="463246"/>
                </a:lnTo>
                <a:cubicBezTo>
                  <a:pt x="213890" y="447783"/>
                  <a:pt x="221117" y="427680"/>
                  <a:pt x="234884" y="419090"/>
                </a:cubicBezTo>
                <a:cubicBezTo>
                  <a:pt x="237121" y="417543"/>
                  <a:pt x="241767" y="408781"/>
                  <a:pt x="241767" y="400190"/>
                </a:cubicBezTo>
                <a:lnTo>
                  <a:pt x="241767" y="373902"/>
                </a:lnTo>
                <a:cubicBezTo>
                  <a:pt x="241767" y="369607"/>
                  <a:pt x="237981" y="365999"/>
                  <a:pt x="233679" y="365999"/>
                </a:cubicBezTo>
                <a:close/>
                <a:moveTo>
                  <a:pt x="176377" y="336103"/>
                </a:moveTo>
                <a:lnTo>
                  <a:pt x="233679" y="336103"/>
                </a:lnTo>
                <a:cubicBezTo>
                  <a:pt x="254500" y="336103"/>
                  <a:pt x="271536" y="353113"/>
                  <a:pt x="271536" y="373902"/>
                </a:cubicBezTo>
                <a:lnTo>
                  <a:pt x="271536" y="400190"/>
                </a:lnTo>
                <a:cubicBezTo>
                  <a:pt x="271536" y="415653"/>
                  <a:pt x="264309" y="435756"/>
                  <a:pt x="250715" y="444346"/>
                </a:cubicBezTo>
                <a:cubicBezTo>
                  <a:pt x="248306" y="445893"/>
                  <a:pt x="243832" y="454483"/>
                  <a:pt x="243832" y="463246"/>
                </a:cubicBezTo>
                <a:lnTo>
                  <a:pt x="243832" y="478881"/>
                </a:lnTo>
                <a:cubicBezTo>
                  <a:pt x="243832" y="499671"/>
                  <a:pt x="226796" y="516680"/>
                  <a:pt x="205975" y="516680"/>
                </a:cubicBezTo>
                <a:lnTo>
                  <a:pt x="204082" y="516680"/>
                </a:lnTo>
                <a:cubicBezTo>
                  <a:pt x="183260" y="516680"/>
                  <a:pt x="166225" y="499671"/>
                  <a:pt x="166225" y="478881"/>
                </a:cubicBezTo>
                <a:lnTo>
                  <a:pt x="166225" y="463246"/>
                </a:lnTo>
                <a:cubicBezTo>
                  <a:pt x="166225" y="454483"/>
                  <a:pt x="161751" y="445893"/>
                  <a:pt x="159342" y="444346"/>
                </a:cubicBezTo>
                <a:cubicBezTo>
                  <a:pt x="145575" y="435756"/>
                  <a:pt x="138520" y="415653"/>
                  <a:pt x="138520" y="400190"/>
                </a:cubicBezTo>
                <a:lnTo>
                  <a:pt x="138520" y="373902"/>
                </a:lnTo>
                <a:cubicBezTo>
                  <a:pt x="138520" y="353113"/>
                  <a:pt x="155384" y="336103"/>
                  <a:pt x="176377" y="336103"/>
                </a:cubicBezTo>
                <a:close/>
                <a:moveTo>
                  <a:pt x="40269" y="251918"/>
                </a:moveTo>
                <a:cubicBezTo>
                  <a:pt x="37171" y="251918"/>
                  <a:pt x="34418" y="254495"/>
                  <a:pt x="34418" y="257588"/>
                </a:cubicBezTo>
                <a:lnTo>
                  <a:pt x="34418" y="568276"/>
                </a:lnTo>
                <a:cubicBezTo>
                  <a:pt x="34418" y="571369"/>
                  <a:pt x="37171" y="574118"/>
                  <a:pt x="40269" y="574118"/>
                </a:cubicBezTo>
                <a:lnTo>
                  <a:pt x="369818" y="574118"/>
                </a:lnTo>
                <a:cubicBezTo>
                  <a:pt x="372915" y="574118"/>
                  <a:pt x="375497" y="571369"/>
                  <a:pt x="375497" y="568276"/>
                </a:cubicBezTo>
                <a:lnTo>
                  <a:pt x="375497" y="257588"/>
                </a:lnTo>
                <a:cubicBezTo>
                  <a:pt x="375497" y="254495"/>
                  <a:pt x="372915" y="251918"/>
                  <a:pt x="369818" y="251918"/>
                </a:cubicBezTo>
                <a:close/>
                <a:moveTo>
                  <a:pt x="204957" y="34368"/>
                </a:moveTo>
                <a:cubicBezTo>
                  <a:pt x="132508" y="34368"/>
                  <a:pt x="73654" y="93137"/>
                  <a:pt x="73654" y="165482"/>
                </a:cubicBezTo>
                <a:lnTo>
                  <a:pt x="73654" y="215831"/>
                </a:lnTo>
                <a:cubicBezTo>
                  <a:pt x="73654" y="216518"/>
                  <a:pt x="73654" y="217034"/>
                  <a:pt x="73482" y="217550"/>
                </a:cubicBezTo>
                <a:lnTo>
                  <a:pt x="336432" y="217550"/>
                </a:lnTo>
                <a:cubicBezTo>
                  <a:pt x="336432" y="217034"/>
                  <a:pt x="336432" y="216518"/>
                  <a:pt x="336432" y="215831"/>
                </a:cubicBezTo>
                <a:lnTo>
                  <a:pt x="336432" y="165482"/>
                </a:lnTo>
                <a:cubicBezTo>
                  <a:pt x="336432" y="93137"/>
                  <a:pt x="277406" y="34368"/>
                  <a:pt x="204957" y="34368"/>
                </a:cubicBezTo>
                <a:close/>
                <a:moveTo>
                  <a:pt x="204957" y="0"/>
                </a:moveTo>
                <a:cubicBezTo>
                  <a:pt x="296336" y="0"/>
                  <a:pt x="370850" y="74235"/>
                  <a:pt x="370850" y="165482"/>
                </a:cubicBezTo>
                <a:lnTo>
                  <a:pt x="370850" y="215831"/>
                </a:lnTo>
                <a:cubicBezTo>
                  <a:pt x="370850" y="216518"/>
                  <a:pt x="370678" y="217034"/>
                  <a:pt x="370678" y="217550"/>
                </a:cubicBezTo>
                <a:cubicBezTo>
                  <a:pt x="392361" y="218065"/>
                  <a:pt x="409914" y="235765"/>
                  <a:pt x="409914" y="257588"/>
                </a:cubicBezTo>
                <a:lnTo>
                  <a:pt x="409914" y="568276"/>
                </a:lnTo>
                <a:cubicBezTo>
                  <a:pt x="409914" y="590443"/>
                  <a:pt x="392017" y="608486"/>
                  <a:pt x="369818" y="608486"/>
                </a:cubicBezTo>
                <a:lnTo>
                  <a:pt x="40269" y="608486"/>
                </a:lnTo>
                <a:cubicBezTo>
                  <a:pt x="18069" y="608486"/>
                  <a:pt x="0" y="590443"/>
                  <a:pt x="0" y="568276"/>
                </a:cubicBezTo>
                <a:lnTo>
                  <a:pt x="0" y="257588"/>
                </a:lnTo>
                <a:cubicBezTo>
                  <a:pt x="0" y="235765"/>
                  <a:pt x="17553" y="218065"/>
                  <a:pt x="39236" y="217550"/>
                </a:cubicBezTo>
                <a:cubicBezTo>
                  <a:pt x="39236" y="217034"/>
                  <a:pt x="39236" y="216518"/>
                  <a:pt x="39236" y="215831"/>
                </a:cubicBezTo>
                <a:lnTo>
                  <a:pt x="39236" y="165482"/>
                </a:lnTo>
                <a:cubicBezTo>
                  <a:pt x="39236" y="74235"/>
                  <a:pt x="113578" y="0"/>
                  <a:pt x="204957" y="0"/>
                </a:cubicBezTo>
                <a:close/>
              </a:path>
            </a:pathLst>
          </a:custGeom>
          <a:solidFill>
            <a:schemeClr val="bg1"/>
          </a:solidFill>
          <a:ln>
            <a:noFill/>
          </a:ln>
        </p:spPr>
        <p:txBody>
          <a:bodyPr/>
          <a:lstStyle/>
          <a:p>
            <a:endParaRPr lang="zh-CN" altLang="en-US" sz="1350">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36" name="blocked-lock_73855"/>
          <p:cNvSpPr>
            <a:spLocks noChangeAspect="1"/>
          </p:cNvSpPr>
          <p:nvPr/>
        </p:nvSpPr>
        <p:spPr bwMode="auto">
          <a:xfrm>
            <a:off x="7526773" y="3357642"/>
            <a:ext cx="216190" cy="320918"/>
          </a:xfrm>
          <a:custGeom>
            <a:avLst/>
            <a:gdLst>
              <a:gd name="connsiteX0" fmla="*/ 176377 w 409914"/>
              <a:gd name="connsiteY0" fmla="*/ 365999 h 608486"/>
              <a:gd name="connsiteX1" fmla="*/ 168290 w 409914"/>
              <a:gd name="connsiteY1" fmla="*/ 373902 h 608486"/>
              <a:gd name="connsiteX2" fmla="*/ 168290 w 409914"/>
              <a:gd name="connsiteY2" fmla="*/ 400190 h 608486"/>
              <a:gd name="connsiteX3" fmla="*/ 175173 w 409914"/>
              <a:gd name="connsiteY3" fmla="*/ 419090 h 608486"/>
              <a:gd name="connsiteX4" fmla="*/ 195994 w 409914"/>
              <a:gd name="connsiteY4" fmla="*/ 463246 h 608486"/>
              <a:gd name="connsiteX5" fmla="*/ 195994 w 409914"/>
              <a:gd name="connsiteY5" fmla="*/ 478881 h 608486"/>
              <a:gd name="connsiteX6" fmla="*/ 204082 w 409914"/>
              <a:gd name="connsiteY6" fmla="*/ 486784 h 608486"/>
              <a:gd name="connsiteX7" fmla="*/ 205975 w 409914"/>
              <a:gd name="connsiteY7" fmla="*/ 486784 h 608486"/>
              <a:gd name="connsiteX8" fmla="*/ 213890 w 409914"/>
              <a:gd name="connsiteY8" fmla="*/ 478881 h 608486"/>
              <a:gd name="connsiteX9" fmla="*/ 213890 w 409914"/>
              <a:gd name="connsiteY9" fmla="*/ 463246 h 608486"/>
              <a:gd name="connsiteX10" fmla="*/ 234884 w 409914"/>
              <a:gd name="connsiteY10" fmla="*/ 419090 h 608486"/>
              <a:gd name="connsiteX11" fmla="*/ 241767 w 409914"/>
              <a:gd name="connsiteY11" fmla="*/ 400190 h 608486"/>
              <a:gd name="connsiteX12" fmla="*/ 241767 w 409914"/>
              <a:gd name="connsiteY12" fmla="*/ 373902 h 608486"/>
              <a:gd name="connsiteX13" fmla="*/ 233679 w 409914"/>
              <a:gd name="connsiteY13" fmla="*/ 365999 h 608486"/>
              <a:gd name="connsiteX14" fmla="*/ 176377 w 409914"/>
              <a:gd name="connsiteY14" fmla="*/ 336103 h 608486"/>
              <a:gd name="connsiteX15" fmla="*/ 233679 w 409914"/>
              <a:gd name="connsiteY15" fmla="*/ 336103 h 608486"/>
              <a:gd name="connsiteX16" fmla="*/ 271536 w 409914"/>
              <a:gd name="connsiteY16" fmla="*/ 373902 h 608486"/>
              <a:gd name="connsiteX17" fmla="*/ 271536 w 409914"/>
              <a:gd name="connsiteY17" fmla="*/ 400190 h 608486"/>
              <a:gd name="connsiteX18" fmla="*/ 250715 w 409914"/>
              <a:gd name="connsiteY18" fmla="*/ 444346 h 608486"/>
              <a:gd name="connsiteX19" fmla="*/ 243832 w 409914"/>
              <a:gd name="connsiteY19" fmla="*/ 463246 h 608486"/>
              <a:gd name="connsiteX20" fmla="*/ 243832 w 409914"/>
              <a:gd name="connsiteY20" fmla="*/ 478881 h 608486"/>
              <a:gd name="connsiteX21" fmla="*/ 205975 w 409914"/>
              <a:gd name="connsiteY21" fmla="*/ 516680 h 608486"/>
              <a:gd name="connsiteX22" fmla="*/ 204082 w 409914"/>
              <a:gd name="connsiteY22" fmla="*/ 516680 h 608486"/>
              <a:gd name="connsiteX23" fmla="*/ 166225 w 409914"/>
              <a:gd name="connsiteY23" fmla="*/ 478881 h 608486"/>
              <a:gd name="connsiteX24" fmla="*/ 166225 w 409914"/>
              <a:gd name="connsiteY24" fmla="*/ 463246 h 608486"/>
              <a:gd name="connsiteX25" fmla="*/ 159342 w 409914"/>
              <a:gd name="connsiteY25" fmla="*/ 444346 h 608486"/>
              <a:gd name="connsiteX26" fmla="*/ 138520 w 409914"/>
              <a:gd name="connsiteY26" fmla="*/ 400190 h 608486"/>
              <a:gd name="connsiteX27" fmla="*/ 138520 w 409914"/>
              <a:gd name="connsiteY27" fmla="*/ 373902 h 608486"/>
              <a:gd name="connsiteX28" fmla="*/ 176377 w 409914"/>
              <a:gd name="connsiteY28" fmla="*/ 336103 h 608486"/>
              <a:gd name="connsiteX29" fmla="*/ 40269 w 409914"/>
              <a:gd name="connsiteY29" fmla="*/ 251918 h 608486"/>
              <a:gd name="connsiteX30" fmla="*/ 34418 w 409914"/>
              <a:gd name="connsiteY30" fmla="*/ 257588 h 608486"/>
              <a:gd name="connsiteX31" fmla="*/ 34418 w 409914"/>
              <a:gd name="connsiteY31" fmla="*/ 568276 h 608486"/>
              <a:gd name="connsiteX32" fmla="*/ 40269 w 409914"/>
              <a:gd name="connsiteY32" fmla="*/ 574118 h 608486"/>
              <a:gd name="connsiteX33" fmla="*/ 369818 w 409914"/>
              <a:gd name="connsiteY33" fmla="*/ 574118 h 608486"/>
              <a:gd name="connsiteX34" fmla="*/ 375497 w 409914"/>
              <a:gd name="connsiteY34" fmla="*/ 568276 h 608486"/>
              <a:gd name="connsiteX35" fmla="*/ 375497 w 409914"/>
              <a:gd name="connsiteY35" fmla="*/ 257588 h 608486"/>
              <a:gd name="connsiteX36" fmla="*/ 369818 w 409914"/>
              <a:gd name="connsiteY36" fmla="*/ 251918 h 608486"/>
              <a:gd name="connsiteX37" fmla="*/ 204957 w 409914"/>
              <a:gd name="connsiteY37" fmla="*/ 34368 h 608486"/>
              <a:gd name="connsiteX38" fmla="*/ 73654 w 409914"/>
              <a:gd name="connsiteY38" fmla="*/ 165482 h 608486"/>
              <a:gd name="connsiteX39" fmla="*/ 73654 w 409914"/>
              <a:gd name="connsiteY39" fmla="*/ 215831 h 608486"/>
              <a:gd name="connsiteX40" fmla="*/ 73482 w 409914"/>
              <a:gd name="connsiteY40" fmla="*/ 217550 h 608486"/>
              <a:gd name="connsiteX41" fmla="*/ 336432 w 409914"/>
              <a:gd name="connsiteY41" fmla="*/ 217550 h 608486"/>
              <a:gd name="connsiteX42" fmla="*/ 336432 w 409914"/>
              <a:gd name="connsiteY42" fmla="*/ 215831 h 608486"/>
              <a:gd name="connsiteX43" fmla="*/ 336432 w 409914"/>
              <a:gd name="connsiteY43" fmla="*/ 165482 h 608486"/>
              <a:gd name="connsiteX44" fmla="*/ 204957 w 409914"/>
              <a:gd name="connsiteY44" fmla="*/ 34368 h 608486"/>
              <a:gd name="connsiteX45" fmla="*/ 204957 w 409914"/>
              <a:gd name="connsiteY45" fmla="*/ 0 h 608486"/>
              <a:gd name="connsiteX46" fmla="*/ 370850 w 409914"/>
              <a:gd name="connsiteY46" fmla="*/ 165482 h 608486"/>
              <a:gd name="connsiteX47" fmla="*/ 370850 w 409914"/>
              <a:gd name="connsiteY47" fmla="*/ 215831 h 608486"/>
              <a:gd name="connsiteX48" fmla="*/ 370678 w 409914"/>
              <a:gd name="connsiteY48" fmla="*/ 217550 h 608486"/>
              <a:gd name="connsiteX49" fmla="*/ 409914 w 409914"/>
              <a:gd name="connsiteY49" fmla="*/ 257588 h 608486"/>
              <a:gd name="connsiteX50" fmla="*/ 409914 w 409914"/>
              <a:gd name="connsiteY50" fmla="*/ 568276 h 608486"/>
              <a:gd name="connsiteX51" fmla="*/ 369818 w 409914"/>
              <a:gd name="connsiteY51" fmla="*/ 608486 h 608486"/>
              <a:gd name="connsiteX52" fmla="*/ 40269 w 409914"/>
              <a:gd name="connsiteY52" fmla="*/ 608486 h 608486"/>
              <a:gd name="connsiteX53" fmla="*/ 0 w 409914"/>
              <a:gd name="connsiteY53" fmla="*/ 568276 h 608486"/>
              <a:gd name="connsiteX54" fmla="*/ 0 w 409914"/>
              <a:gd name="connsiteY54" fmla="*/ 257588 h 608486"/>
              <a:gd name="connsiteX55" fmla="*/ 39236 w 409914"/>
              <a:gd name="connsiteY55" fmla="*/ 217550 h 608486"/>
              <a:gd name="connsiteX56" fmla="*/ 39236 w 409914"/>
              <a:gd name="connsiteY56" fmla="*/ 215831 h 608486"/>
              <a:gd name="connsiteX57" fmla="*/ 39236 w 409914"/>
              <a:gd name="connsiteY57" fmla="*/ 165482 h 608486"/>
              <a:gd name="connsiteX58" fmla="*/ 204957 w 409914"/>
              <a:gd name="connsiteY58" fmla="*/ 0 h 608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409914" h="608486">
                <a:moveTo>
                  <a:pt x="176377" y="365999"/>
                </a:moveTo>
                <a:cubicBezTo>
                  <a:pt x="171903" y="365999"/>
                  <a:pt x="168290" y="369607"/>
                  <a:pt x="168290" y="373902"/>
                </a:cubicBezTo>
                <a:lnTo>
                  <a:pt x="168290" y="400190"/>
                </a:lnTo>
                <a:cubicBezTo>
                  <a:pt x="168290" y="408781"/>
                  <a:pt x="172764" y="417543"/>
                  <a:pt x="175173" y="419090"/>
                </a:cubicBezTo>
                <a:cubicBezTo>
                  <a:pt x="188939" y="427680"/>
                  <a:pt x="195994" y="447783"/>
                  <a:pt x="195994" y="463246"/>
                </a:cubicBezTo>
                <a:lnTo>
                  <a:pt x="195994" y="478881"/>
                </a:lnTo>
                <a:cubicBezTo>
                  <a:pt x="195994" y="483176"/>
                  <a:pt x="199780" y="486784"/>
                  <a:pt x="204082" y="486784"/>
                </a:cubicBezTo>
                <a:lnTo>
                  <a:pt x="205975" y="486784"/>
                </a:lnTo>
                <a:cubicBezTo>
                  <a:pt x="210276" y="486784"/>
                  <a:pt x="213890" y="483176"/>
                  <a:pt x="213890" y="478881"/>
                </a:cubicBezTo>
                <a:lnTo>
                  <a:pt x="213890" y="463246"/>
                </a:lnTo>
                <a:cubicBezTo>
                  <a:pt x="213890" y="447783"/>
                  <a:pt x="221117" y="427680"/>
                  <a:pt x="234884" y="419090"/>
                </a:cubicBezTo>
                <a:cubicBezTo>
                  <a:pt x="237121" y="417543"/>
                  <a:pt x="241767" y="408781"/>
                  <a:pt x="241767" y="400190"/>
                </a:cubicBezTo>
                <a:lnTo>
                  <a:pt x="241767" y="373902"/>
                </a:lnTo>
                <a:cubicBezTo>
                  <a:pt x="241767" y="369607"/>
                  <a:pt x="237981" y="365999"/>
                  <a:pt x="233679" y="365999"/>
                </a:cubicBezTo>
                <a:close/>
                <a:moveTo>
                  <a:pt x="176377" y="336103"/>
                </a:moveTo>
                <a:lnTo>
                  <a:pt x="233679" y="336103"/>
                </a:lnTo>
                <a:cubicBezTo>
                  <a:pt x="254500" y="336103"/>
                  <a:pt x="271536" y="353113"/>
                  <a:pt x="271536" y="373902"/>
                </a:cubicBezTo>
                <a:lnTo>
                  <a:pt x="271536" y="400190"/>
                </a:lnTo>
                <a:cubicBezTo>
                  <a:pt x="271536" y="415653"/>
                  <a:pt x="264309" y="435756"/>
                  <a:pt x="250715" y="444346"/>
                </a:cubicBezTo>
                <a:cubicBezTo>
                  <a:pt x="248306" y="445893"/>
                  <a:pt x="243832" y="454483"/>
                  <a:pt x="243832" y="463246"/>
                </a:cubicBezTo>
                <a:lnTo>
                  <a:pt x="243832" y="478881"/>
                </a:lnTo>
                <a:cubicBezTo>
                  <a:pt x="243832" y="499671"/>
                  <a:pt x="226796" y="516680"/>
                  <a:pt x="205975" y="516680"/>
                </a:cubicBezTo>
                <a:lnTo>
                  <a:pt x="204082" y="516680"/>
                </a:lnTo>
                <a:cubicBezTo>
                  <a:pt x="183260" y="516680"/>
                  <a:pt x="166225" y="499671"/>
                  <a:pt x="166225" y="478881"/>
                </a:cubicBezTo>
                <a:lnTo>
                  <a:pt x="166225" y="463246"/>
                </a:lnTo>
                <a:cubicBezTo>
                  <a:pt x="166225" y="454483"/>
                  <a:pt x="161751" y="445893"/>
                  <a:pt x="159342" y="444346"/>
                </a:cubicBezTo>
                <a:cubicBezTo>
                  <a:pt x="145575" y="435756"/>
                  <a:pt x="138520" y="415653"/>
                  <a:pt x="138520" y="400190"/>
                </a:cubicBezTo>
                <a:lnTo>
                  <a:pt x="138520" y="373902"/>
                </a:lnTo>
                <a:cubicBezTo>
                  <a:pt x="138520" y="353113"/>
                  <a:pt x="155384" y="336103"/>
                  <a:pt x="176377" y="336103"/>
                </a:cubicBezTo>
                <a:close/>
                <a:moveTo>
                  <a:pt x="40269" y="251918"/>
                </a:moveTo>
                <a:cubicBezTo>
                  <a:pt x="37171" y="251918"/>
                  <a:pt x="34418" y="254495"/>
                  <a:pt x="34418" y="257588"/>
                </a:cubicBezTo>
                <a:lnTo>
                  <a:pt x="34418" y="568276"/>
                </a:lnTo>
                <a:cubicBezTo>
                  <a:pt x="34418" y="571369"/>
                  <a:pt x="37171" y="574118"/>
                  <a:pt x="40269" y="574118"/>
                </a:cubicBezTo>
                <a:lnTo>
                  <a:pt x="369818" y="574118"/>
                </a:lnTo>
                <a:cubicBezTo>
                  <a:pt x="372915" y="574118"/>
                  <a:pt x="375497" y="571369"/>
                  <a:pt x="375497" y="568276"/>
                </a:cubicBezTo>
                <a:lnTo>
                  <a:pt x="375497" y="257588"/>
                </a:lnTo>
                <a:cubicBezTo>
                  <a:pt x="375497" y="254495"/>
                  <a:pt x="372915" y="251918"/>
                  <a:pt x="369818" y="251918"/>
                </a:cubicBezTo>
                <a:close/>
                <a:moveTo>
                  <a:pt x="204957" y="34368"/>
                </a:moveTo>
                <a:cubicBezTo>
                  <a:pt x="132508" y="34368"/>
                  <a:pt x="73654" y="93137"/>
                  <a:pt x="73654" y="165482"/>
                </a:cubicBezTo>
                <a:lnTo>
                  <a:pt x="73654" y="215831"/>
                </a:lnTo>
                <a:cubicBezTo>
                  <a:pt x="73654" y="216518"/>
                  <a:pt x="73654" y="217034"/>
                  <a:pt x="73482" y="217550"/>
                </a:cubicBezTo>
                <a:lnTo>
                  <a:pt x="336432" y="217550"/>
                </a:lnTo>
                <a:cubicBezTo>
                  <a:pt x="336432" y="217034"/>
                  <a:pt x="336432" y="216518"/>
                  <a:pt x="336432" y="215831"/>
                </a:cubicBezTo>
                <a:lnTo>
                  <a:pt x="336432" y="165482"/>
                </a:lnTo>
                <a:cubicBezTo>
                  <a:pt x="336432" y="93137"/>
                  <a:pt x="277406" y="34368"/>
                  <a:pt x="204957" y="34368"/>
                </a:cubicBezTo>
                <a:close/>
                <a:moveTo>
                  <a:pt x="204957" y="0"/>
                </a:moveTo>
                <a:cubicBezTo>
                  <a:pt x="296336" y="0"/>
                  <a:pt x="370850" y="74235"/>
                  <a:pt x="370850" y="165482"/>
                </a:cubicBezTo>
                <a:lnTo>
                  <a:pt x="370850" y="215831"/>
                </a:lnTo>
                <a:cubicBezTo>
                  <a:pt x="370850" y="216518"/>
                  <a:pt x="370678" y="217034"/>
                  <a:pt x="370678" y="217550"/>
                </a:cubicBezTo>
                <a:cubicBezTo>
                  <a:pt x="392361" y="218065"/>
                  <a:pt x="409914" y="235765"/>
                  <a:pt x="409914" y="257588"/>
                </a:cubicBezTo>
                <a:lnTo>
                  <a:pt x="409914" y="568276"/>
                </a:lnTo>
                <a:cubicBezTo>
                  <a:pt x="409914" y="590443"/>
                  <a:pt x="392017" y="608486"/>
                  <a:pt x="369818" y="608486"/>
                </a:cubicBezTo>
                <a:lnTo>
                  <a:pt x="40269" y="608486"/>
                </a:lnTo>
                <a:cubicBezTo>
                  <a:pt x="18069" y="608486"/>
                  <a:pt x="0" y="590443"/>
                  <a:pt x="0" y="568276"/>
                </a:cubicBezTo>
                <a:lnTo>
                  <a:pt x="0" y="257588"/>
                </a:lnTo>
                <a:cubicBezTo>
                  <a:pt x="0" y="235765"/>
                  <a:pt x="17553" y="218065"/>
                  <a:pt x="39236" y="217550"/>
                </a:cubicBezTo>
                <a:cubicBezTo>
                  <a:pt x="39236" y="217034"/>
                  <a:pt x="39236" y="216518"/>
                  <a:pt x="39236" y="215831"/>
                </a:cubicBezTo>
                <a:lnTo>
                  <a:pt x="39236" y="165482"/>
                </a:lnTo>
                <a:cubicBezTo>
                  <a:pt x="39236" y="74235"/>
                  <a:pt x="113578" y="0"/>
                  <a:pt x="204957" y="0"/>
                </a:cubicBezTo>
                <a:close/>
              </a:path>
            </a:pathLst>
          </a:custGeom>
          <a:solidFill>
            <a:schemeClr val="bg1"/>
          </a:solidFill>
          <a:ln>
            <a:noFill/>
          </a:ln>
        </p:spPr>
        <p:txBody>
          <a:bodyPr/>
          <a:lstStyle/>
          <a:p>
            <a:endParaRPr lang="zh-CN" altLang="en-US" sz="1350">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37" name="diamond_325384"/>
          <p:cNvSpPr>
            <a:spLocks noChangeAspect="1"/>
          </p:cNvSpPr>
          <p:nvPr/>
        </p:nvSpPr>
        <p:spPr bwMode="auto">
          <a:xfrm>
            <a:off x="7071550" y="4303426"/>
            <a:ext cx="355958" cy="356155"/>
          </a:xfrm>
          <a:custGeom>
            <a:avLst/>
            <a:gdLst>
              <a:gd name="connsiteX0" fmla="*/ 303133 w 606397"/>
              <a:gd name="connsiteY0" fmla="*/ 348734 h 606731"/>
              <a:gd name="connsiteX1" fmla="*/ 315517 w 606397"/>
              <a:gd name="connsiteY1" fmla="*/ 361090 h 606731"/>
              <a:gd name="connsiteX2" fmla="*/ 315517 w 606397"/>
              <a:gd name="connsiteY2" fmla="*/ 481090 h 606731"/>
              <a:gd name="connsiteX3" fmla="*/ 303133 w 606397"/>
              <a:gd name="connsiteY3" fmla="*/ 493534 h 606731"/>
              <a:gd name="connsiteX4" fmla="*/ 290749 w 606397"/>
              <a:gd name="connsiteY4" fmla="*/ 481090 h 606731"/>
              <a:gd name="connsiteX5" fmla="*/ 290749 w 606397"/>
              <a:gd name="connsiteY5" fmla="*/ 361090 h 606731"/>
              <a:gd name="connsiteX6" fmla="*/ 303133 w 606397"/>
              <a:gd name="connsiteY6" fmla="*/ 348734 h 606731"/>
              <a:gd name="connsiteX7" fmla="*/ 303169 w 606397"/>
              <a:gd name="connsiteY7" fmla="*/ 303149 h 606731"/>
              <a:gd name="connsiteX8" fmla="*/ 315518 w 606397"/>
              <a:gd name="connsiteY8" fmla="*/ 315489 h 606731"/>
              <a:gd name="connsiteX9" fmla="*/ 315518 w 606397"/>
              <a:gd name="connsiteY9" fmla="*/ 321082 h 606731"/>
              <a:gd name="connsiteX10" fmla="*/ 303169 w 606397"/>
              <a:gd name="connsiteY10" fmla="*/ 333422 h 606731"/>
              <a:gd name="connsiteX11" fmla="*/ 290820 w 606397"/>
              <a:gd name="connsiteY11" fmla="*/ 321082 h 606731"/>
              <a:gd name="connsiteX12" fmla="*/ 290820 w 606397"/>
              <a:gd name="connsiteY12" fmla="*/ 315489 h 606731"/>
              <a:gd name="connsiteX13" fmla="*/ 303169 w 606397"/>
              <a:gd name="connsiteY13" fmla="*/ 303149 h 606731"/>
              <a:gd name="connsiteX14" fmla="*/ 430078 w 606397"/>
              <a:gd name="connsiteY14" fmla="*/ 289105 h 606731"/>
              <a:gd name="connsiteX15" fmla="*/ 336981 w 606397"/>
              <a:gd name="connsiteY15" fmla="*/ 539214 h 606731"/>
              <a:gd name="connsiteX16" fmla="*/ 565986 w 606397"/>
              <a:gd name="connsiteY16" fmla="*/ 289105 h 606731"/>
              <a:gd name="connsiteX17" fmla="*/ 202675 w 606397"/>
              <a:gd name="connsiteY17" fmla="*/ 289105 h 606731"/>
              <a:gd name="connsiteX18" fmla="*/ 303159 w 606397"/>
              <a:gd name="connsiteY18" fmla="*/ 558945 h 606731"/>
              <a:gd name="connsiteX19" fmla="*/ 403733 w 606397"/>
              <a:gd name="connsiteY19" fmla="*/ 289105 h 606731"/>
              <a:gd name="connsiteX20" fmla="*/ 40422 w 606397"/>
              <a:gd name="connsiteY20" fmla="*/ 289105 h 606731"/>
              <a:gd name="connsiteX21" fmla="*/ 269427 w 606397"/>
              <a:gd name="connsiteY21" fmla="*/ 539214 h 606731"/>
              <a:gd name="connsiteX22" fmla="*/ 176241 w 606397"/>
              <a:gd name="connsiteY22" fmla="*/ 289105 h 606731"/>
              <a:gd name="connsiteX23" fmla="*/ 477962 w 606397"/>
              <a:gd name="connsiteY23" fmla="*/ 168583 h 606731"/>
              <a:gd name="connsiteX24" fmla="*/ 439780 w 606397"/>
              <a:gd name="connsiteY24" fmla="*/ 264396 h 606731"/>
              <a:gd name="connsiteX25" fmla="*/ 565897 w 606397"/>
              <a:gd name="connsiteY25" fmla="*/ 264396 h 606731"/>
              <a:gd name="connsiteX26" fmla="*/ 128446 w 606397"/>
              <a:gd name="connsiteY26" fmla="*/ 168583 h 606731"/>
              <a:gd name="connsiteX27" fmla="*/ 40422 w 606397"/>
              <a:gd name="connsiteY27" fmla="*/ 264396 h 606731"/>
              <a:gd name="connsiteX28" fmla="*/ 166628 w 606397"/>
              <a:gd name="connsiteY28" fmla="*/ 264396 h 606731"/>
              <a:gd name="connsiteX29" fmla="*/ 303159 w 606397"/>
              <a:gd name="connsiteY29" fmla="*/ 164139 h 606731"/>
              <a:gd name="connsiteX30" fmla="*/ 212732 w 606397"/>
              <a:gd name="connsiteY30" fmla="*/ 264396 h 606731"/>
              <a:gd name="connsiteX31" fmla="*/ 393676 w 606397"/>
              <a:gd name="connsiteY31" fmla="*/ 264396 h 606731"/>
              <a:gd name="connsiteX32" fmla="*/ 331018 w 606397"/>
              <a:gd name="connsiteY32" fmla="*/ 158007 h 606731"/>
              <a:gd name="connsiteX33" fmla="*/ 417351 w 606397"/>
              <a:gd name="connsiteY33" fmla="*/ 253642 h 606731"/>
              <a:gd name="connsiteX34" fmla="*/ 455444 w 606397"/>
              <a:gd name="connsiteY34" fmla="*/ 158007 h 606731"/>
              <a:gd name="connsiteX35" fmla="*/ 150875 w 606397"/>
              <a:gd name="connsiteY35" fmla="*/ 158007 h 606731"/>
              <a:gd name="connsiteX36" fmla="*/ 188968 w 606397"/>
              <a:gd name="connsiteY36" fmla="*/ 253642 h 606731"/>
              <a:gd name="connsiteX37" fmla="*/ 275390 w 606397"/>
              <a:gd name="connsiteY37" fmla="*/ 158007 h 606731"/>
              <a:gd name="connsiteX38" fmla="*/ 132629 w 606397"/>
              <a:gd name="connsiteY38" fmla="*/ 133298 h 606731"/>
              <a:gd name="connsiteX39" fmla="*/ 473690 w 606397"/>
              <a:gd name="connsiteY39" fmla="*/ 133298 h 606731"/>
              <a:gd name="connsiteX40" fmla="*/ 482590 w 606397"/>
              <a:gd name="connsiteY40" fmla="*/ 137120 h 606731"/>
              <a:gd name="connsiteX41" fmla="*/ 482857 w 606397"/>
              <a:gd name="connsiteY41" fmla="*/ 137298 h 606731"/>
              <a:gd name="connsiteX42" fmla="*/ 603190 w 606397"/>
              <a:gd name="connsiteY42" fmla="*/ 268396 h 606731"/>
              <a:gd name="connsiteX43" fmla="*/ 603190 w 606397"/>
              <a:gd name="connsiteY43" fmla="*/ 285017 h 606731"/>
              <a:gd name="connsiteX44" fmla="*/ 312327 w 606397"/>
              <a:gd name="connsiteY44" fmla="*/ 602763 h 606731"/>
              <a:gd name="connsiteX45" fmla="*/ 294081 w 606397"/>
              <a:gd name="connsiteY45" fmla="*/ 602763 h 606731"/>
              <a:gd name="connsiteX46" fmla="*/ 3129 w 606397"/>
              <a:gd name="connsiteY46" fmla="*/ 285017 h 606731"/>
              <a:gd name="connsiteX47" fmla="*/ 3218 w 606397"/>
              <a:gd name="connsiteY47" fmla="*/ 268396 h 606731"/>
              <a:gd name="connsiteX48" fmla="*/ 123551 w 606397"/>
              <a:gd name="connsiteY48" fmla="*/ 137298 h 606731"/>
              <a:gd name="connsiteX49" fmla="*/ 132451 w 606397"/>
              <a:gd name="connsiteY49" fmla="*/ 133387 h 606731"/>
              <a:gd name="connsiteX50" fmla="*/ 132629 w 606397"/>
              <a:gd name="connsiteY50" fmla="*/ 133298 h 606731"/>
              <a:gd name="connsiteX51" fmla="*/ 452861 w 606397"/>
              <a:gd name="connsiteY51" fmla="*/ 46453 h 606731"/>
              <a:gd name="connsiteX52" fmla="*/ 470399 w 606397"/>
              <a:gd name="connsiteY52" fmla="*/ 46453 h 606731"/>
              <a:gd name="connsiteX53" fmla="*/ 470399 w 606397"/>
              <a:gd name="connsiteY53" fmla="*/ 63877 h 606731"/>
              <a:gd name="connsiteX54" fmla="*/ 417250 w 606397"/>
              <a:gd name="connsiteY54" fmla="*/ 116951 h 606731"/>
              <a:gd name="connsiteX55" fmla="*/ 408525 w 606397"/>
              <a:gd name="connsiteY55" fmla="*/ 120596 h 606731"/>
              <a:gd name="connsiteX56" fmla="*/ 399801 w 606397"/>
              <a:gd name="connsiteY56" fmla="*/ 116951 h 606731"/>
              <a:gd name="connsiteX57" fmla="*/ 399801 w 606397"/>
              <a:gd name="connsiteY57" fmla="*/ 99438 h 606731"/>
              <a:gd name="connsiteX58" fmla="*/ 136005 w 606397"/>
              <a:gd name="connsiteY58" fmla="*/ 46453 h 606731"/>
              <a:gd name="connsiteX59" fmla="*/ 153532 w 606397"/>
              <a:gd name="connsiteY59" fmla="*/ 46453 h 606731"/>
              <a:gd name="connsiteX60" fmla="*/ 206559 w 606397"/>
              <a:gd name="connsiteY60" fmla="*/ 99438 h 606731"/>
              <a:gd name="connsiteX61" fmla="*/ 206559 w 606397"/>
              <a:gd name="connsiteY61" fmla="*/ 116951 h 606731"/>
              <a:gd name="connsiteX62" fmla="*/ 197840 w 606397"/>
              <a:gd name="connsiteY62" fmla="*/ 120596 h 606731"/>
              <a:gd name="connsiteX63" fmla="*/ 189032 w 606397"/>
              <a:gd name="connsiteY63" fmla="*/ 116951 h 606731"/>
              <a:gd name="connsiteX64" fmla="*/ 136005 w 606397"/>
              <a:gd name="connsiteY64" fmla="*/ 63877 h 606731"/>
              <a:gd name="connsiteX65" fmla="*/ 136005 w 606397"/>
              <a:gd name="connsiteY65" fmla="*/ 46453 h 606731"/>
              <a:gd name="connsiteX66" fmla="*/ 303133 w 606397"/>
              <a:gd name="connsiteY66" fmla="*/ 0 h 606731"/>
              <a:gd name="connsiteX67" fmla="*/ 315517 w 606397"/>
              <a:gd name="connsiteY67" fmla="*/ 12352 h 606731"/>
              <a:gd name="connsiteX68" fmla="*/ 315517 w 606397"/>
              <a:gd name="connsiteY68" fmla="*/ 85663 h 606731"/>
              <a:gd name="connsiteX69" fmla="*/ 303133 w 606397"/>
              <a:gd name="connsiteY69" fmla="*/ 98015 h 606731"/>
              <a:gd name="connsiteX70" fmla="*/ 290749 w 606397"/>
              <a:gd name="connsiteY70" fmla="*/ 85663 h 606731"/>
              <a:gd name="connsiteX71" fmla="*/ 290749 w 606397"/>
              <a:gd name="connsiteY71" fmla="*/ 12352 h 606731"/>
              <a:gd name="connsiteX72" fmla="*/ 303133 w 606397"/>
              <a:gd name="connsiteY72" fmla="*/ 0 h 606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606397" h="606731">
                <a:moveTo>
                  <a:pt x="303133" y="348734"/>
                </a:moveTo>
                <a:cubicBezTo>
                  <a:pt x="309993" y="348734"/>
                  <a:pt x="315517" y="354245"/>
                  <a:pt x="315517" y="361090"/>
                </a:cubicBezTo>
                <a:lnTo>
                  <a:pt x="315517" y="481090"/>
                </a:lnTo>
                <a:cubicBezTo>
                  <a:pt x="315517" y="487934"/>
                  <a:pt x="309993" y="493534"/>
                  <a:pt x="303133" y="493534"/>
                </a:cubicBezTo>
                <a:cubicBezTo>
                  <a:pt x="296362" y="493534"/>
                  <a:pt x="290749" y="487934"/>
                  <a:pt x="290749" y="481090"/>
                </a:cubicBezTo>
                <a:lnTo>
                  <a:pt x="290749" y="361090"/>
                </a:lnTo>
                <a:cubicBezTo>
                  <a:pt x="290749" y="354245"/>
                  <a:pt x="296362" y="348734"/>
                  <a:pt x="303133" y="348734"/>
                </a:cubicBezTo>
                <a:close/>
                <a:moveTo>
                  <a:pt x="303169" y="303149"/>
                </a:moveTo>
                <a:cubicBezTo>
                  <a:pt x="310010" y="303149"/>
                  <a:pt x="315518" y="308742"/>
                  <a:pt x="315518" y="315489"/>
                </a:cubicBezTo>
                <a:lnTo>
                  <a:pt x="315518" y="321082"/>
                </a:lnTo>
                <a:cubicBezTo>
                  <a:pt x="315518" y="327918"/>
                  <a:pt x="310010" y="333422"/>
                  <a:pt x="303169" y="333422"/>
                </a:cubicBezTo>
                <a:cubicBezTo>
                  <a:pt x="296417" y="333422"/>
                  <a:pt x="290820" y="327918"/>
                  <a:pt x="290820" y="321082"/>
                </a:cubicBezTo>
                <a:lnTo>
                  <a:pt x="290820" y="315489"/>
                </a:lnTo>
                <a:cubicBezTo>
                  <a:pt x="290820" y="308742"/>
                  <a:pt x="296417" y="303149"/>
                  <a:pt x="303169" y="303149"/>
                </a:cubicBezTo>
                <a:close/>
                <a:moveTo>
                  <a:pt x="430078" y="289105"/>
                </a:moveTo>
                <a:lnTo>
                  <a:pt x="336981" y="539214"/>
                </a:lnTo>
                <a:lnTo>
                  <a:pt x="565986" y="289105"/>
                </a:lnTo>
                <a:close/>
                <a:moveTo>
                  <a:pt x="202675" y="289105"/>
                </a:moveTo>
                <a:lnTo>
                  <a:pt x="303159" y="558945"/>
                </a:lnTo>
                <a:lnTo>
                  <a:pt x="403733" y="289105"/>
                </a:lnTo>
                <a:close/>
                <a:moveTo>
                  <a:pt x="40422" y="289105"/>
                </a:moveTo>
                <a:lnTo>
                  <a:pt x="269427" y="539214"/>
                </a:lnTo>
                <a:lnTo>
                  <a:pt x="176241" y="289105"/>
                </a:lnTo>
                <a:close/>
                <a:moveTo>
                  <a:pt x="477962" y="168583"/>
                </a:moveTo>
                <a:lnTo>
                  <a:pt x="439780" y="264396"/>
                </a:lnTo>
                <a:lnTo>
                  <a:pt x="565897" y="264396"/>
                </a:lnTo>
                <a:close/>
                <a:moveTo>
                  <a:pt x="128446" y="168583"/>
                </a:moveTo>
                <a:lnTo>
                  <a:pt x="40422" y="264396"/>
                </a:lnTo>
                <a:lnTo>
                  <a:pt x="166628" y="264396"/>
                </a:lnTo>
                <a:close/>
                <a:moveTo>
                  <a:pt x="303159" y="164139"/>
                </a:moveTo>
                <a:lnTo>
                  <a:pt x="212732" y="264396"/>
                </a:lnTo>
                <a:lnTo>
                  <a:pt x="393676" y="264396"/>
                </a:lnTo>
                <a:close/>
                <a:moveTo>
                  <a:pt x="331018" y="158007"/>
                </a:moveTo>
                <a:lnTo>
                  <a:pt x="417351" y="253642"/>
                </a:lnTo>
                <a:lnTo>
                  <a:pt x="455444" y="158007"/>
                </a:lnTo>
                <a:close/>
                <a:moveTo>
                  <a:pt x="150875" y="158007"/>
                </a:moveTo>
                <a:lnTo>
                  <a:pt x="188968" y="253642"/>
                </a:lnTo>
                <a:lnTo>
                  <a:pt x="275390" y="158007"/>
                </a:lnTo>
                <a:close/>
                <a:moveTo>
                  <a:pt x="132629" y="133298"/>
                </a:moveTo>
                <a:lnTo>
                  <a:pt x="473690" y="133298"/>
                </a:lnTo>
                <a:cubicBezTo>
                  <a:pt x="477072" y="133298"/>
                  <a:pt x="480276" y="134720"/>
                  <a:pt x="482590" y="137120"/>
                </a:cubicBezTo>
                <a:cubicBezTo>
                  <a:pt x="482679" y="137120"/>
                  <a:pt x="482768" y="137209"/>
                  <a:pt x="482857" y="137298"/>
                </a:cubicBezTo>
                <a:lnTo>
                  <a:pt x="603190" y="268396"/>
                </a:lnTo>
                <a:cubicBezTo>
                  <a:pt x="607729" y="273284"/>
                  <a:pt x="607195" y="280750"/>
                  <a:pt x="603190" y="285017"/>
                </a:cubicBezTo>
                <a:lnTo>
                  <a:pt x="312327" y="602763"/>
                </a:lnTo>
                <a:cubicBezTo>
                  <a:pt x="307254" y="608274"/>
                  <a:pt x="298798" y="607830"/>
                  <a:pt x="294081" y="602763"/>
                </a:cubicBezTo>
                <a:lnTo>
                  <a:pt x="3129" y="285017"/>
                </a:lnTo>
                <a:cubicBezTo>
                  <a:pt x="-787" y="280750"/>
                  <a:pt x="-1321" y="273284"/>
                  <a:pt x="3218" y="268396"/>
                </a:cubicBezTo>
                <a:lnTo>
                  <a:pt x="123551" y="137298"/>
                </a:lnTo>
                <a:cubicBezTo>
                  <a:pt x="125865" y="134809"/>
                  <a:pt x="129158" y="133387"/>
                  <a:pt x="132451" y="133387"/>
                </a:cubicBezTo>
                <a:cubicBezTo>
                  <a:pt x="132540" y="133387"/>
                  <a:pt x="132629" y="133298"/>
                  <a:pt x="132629" y="133298"/>
                </a:cubicBezTo>
                <a:close/>
                <a:moveTo>
                  <a:pt x="452861" y="46453"/>
                </a:moveTo>
                <a:cubicBezTo>
                  <a:pt x="457669" y="41563"/>
                  <a:pt x="465592" y="41563"/>
                  <a:pt x="470399" y="46453"/>
                </a:cubicBezTo>
                <a:cubicBezTo>
                  <a:pt x="475207" y="51253"/>
                  <a:pt x="475207" y="59076"/>
                  <a:pt x="470399" y="63877"/>
                </a:cubicBezTo>
                <a:lnTo>
                  <a:pt x="417250" y="116951"/>
                </a:lnTo>
                <a:cubicBezTo>
                  <a:pt x="414846" y="119351"/>
                  <a:pt x="411641" y="120596"/>
                  <a:pt x="408525" y="120596"/>
                </a:cubicBezTo>
                <a:cubicBezTo>
                  <a:pt x="405320" y="120596"/>
                  <a:pt x="402204" y="119351"/>
                  <a:pt x="399801" y="116951"/>
                </a:cubicBezTo>
                <a:cubicBezTo>
                  <a:pt x="394904" y="112150"/>
                  <a:pt x="394904" y="104327"/>
                  <a:pt x="399801" y="99438"/>
                </a:cubicBezTo>
                <a:close/>
                <a:moveTo>
                  <a:pt x="136005" y="46453"/>
                </a:moveTo>
                <a:cubicBezTo>
                  <a:pt x="140810" y="41563"/>
                  <a:pt x="148639" y="41563"/>
                  <a:pt x="153532" y="46453"/>
                </a:cubicBezTo>
                <a:lnTo>
                  <a:pt x="206559" y="99438"/>
                </a:lnTo>
                <a:cubicBezTo>
                  <a:pt x="211363" y="104327"/>
                  <a:pt x="211363" y="112150"/>
                  <a:pt x="206559" y="116951"/>
                </a:cubicBezTo>
                <a:cubicBezTo>
                  <a:pt x="204156" y="119351"/>
                  <a:pt x="200954" y="120596"/>
                  <a:pt x="197840" y="120596"/>
                </a:cubicBezTo>
                <a:cubicBezTo>
                  <a:pt x="194637" y="120596"/>
                  <a:pt x="191523" y="119351"/>
                  <a:pt x="189032" y="116951"/>
                </a:cubicBezTo>
                <a:lnTo>
                  <a:pt x="136005" y="63877"/>
                </a:lnTo>
                <a:cubicBezTo>
                  <a:pt x="131201" y="59076"/>
                  <a:pt x="131201" y="51253"/>
                  <a:pt x="136005" y="46453"/>
                </a:cubicBezTo>
                <a:close/>
                <a:moveTo>
                  <a:pt x="303133" y="0"/>
                </a:moveTo>
                <a:cubicBezTo>
                  <a:pt x="309993" y="0"/>
                  <a:pt x="315517" y="5509"/>
                  <a:pt x="315517" y="12352"/>
                </a:cubicBezTo>
                <a:lnTo>
                  <a:pt x="315517" y="85663"/>
                </a:lnTo>
                <a:cubicBezTo>
                  <a:pt x="315517" y="92506"/>
                  <a:pt x="309993" y="98015"/>
                  <a:pt x="303133" y="98015"/>
                </a:cubicBezTo>
                <a:cubicBezTo>
                  <a:pt x="296362" y="98015"/>
                  <a:pt x="290749" y="92506"/>
                  <a:pt x="290749" y="85663"/>
                </a:cubicBezTo>
                <a:lnTo>
                  <a:pt x="290749" y="12352"/>
                </a:lnTo>
                <a:cubicBezTo>
                  <a:pt x="290749" y="5509"/>
                  <a:pt x="296362" y="0"/>
                  <a:pt x="303133" y="0"/>
                </a:cubicBezTo>
                <a:close/>
              </a:path>
            </a:pathLst>
          </a:custGeom>
          <a:solidFill>
            <a:schemeClr val="bg1"/>
          </a:solidFill>
          <a:ln>
            <a:noFill/>
          </a:ln>
        </p:spPr>
        <p:txBody>
          <a:bodyPr/>
          <a:lstStyle/>
          <a:p>
            <a:endParaRPr lang="zh-CN" altLang="en-US" sz="1350">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39" name="blocked-lock_73855"/>
          <p:cNvSpPr>
            <a:spLocks noChangeAspect="1"/>
          </p:cNvSpPr>
          <p:nvPr/>
        </p:nvSpPr>
        <p:spPr bwMode="auto">
          <a:xfrm>
            <a:off x="7138944" y="2108372"/>
            <a:ext cx="216190" cy="320918"/>
          </a:xfrm>
          <a:custGeom>
            <a:avLst/>
            <a:gdLst>
              <a:gd name="connsiteX0" fmla="*/ 176377 w 409914"/>
              <a:gd name="connsiteY0" fmla="*/ 365999 h 608486"/>
              <a:gd name="connsiteX1" fmla="*/ 168290 w 409914"/>
              <a:gd name="connsiteY1" fmla="*/ 373902 h 608486"/>
              <a:gd name="connsiteX2" fmla="*/ 168290 w 409914"/>
              <a:gd name="connsiteY2" fmla="*/ 400190 h 608486"/>
              <a:gd name="connsiteX3" fmla="*/ 175173 w 409914"/>
              <a:gd name="connsiteY3" fmla="*/ 419090 h 608486"/>
              <a:gd name="connsiteX4" fmla="*/ 195994 w 409914"/>
              <a:gd name="connsiteY4" fmla="*/ 463246 h 608486"/>
              <a:gd name="connsiteX5" fmla="*/ 195994 w 409914"/>
              <a:gd name="connsiteY5" fmla="*/ 478881 h 608486"/>
              <a:gd name="connsiteX6" fmla="*/ 204082 w 409914"/>
              <a:gd name="connsiteY6" fmla="*/ 486784 h 608486"/>
              <a:gd name="connsiteX7" fmla="*/ 205975 w 409914"/>
              <a:gd name="connsiteY7" fmla="*/ 486784 h 608486"/>
              <a:gd name="connsiteX8" fmla="*/ 213890 w 409914"/>
              <a:gd name="connsiteY8" fmla="*/ 478881 h 608486"/>
              <a:gd name="connsiteX9" fmla="*/ 213890 w 409914"/>
              <a:gd name="connsiteY9" fmla="*/ 463246 h 608486"/>
              <a:gd name="connsiteX10" fmla="*/ 234884 w 409914"/>
              <a:gd name="connsiteY10" fmla="*/ 419090 h 608486"/>
              <a:gd name="connsiteX11" fmla="*/ 241767 w 409914"/>
              <a:gd name="connsiteY11" fmla="*/ 400190 h 608486"/>
              <a:gd name="connsiteX12" fmla="*/ 241767 w 409914"/>
              <a:gd name="connsiteY12" fmla="*/ 373902 h 608486"/>
              <a:gd name="connsiteX13" fmla="*/ 233679 w 409914"/>
              <a:gd name="connsiteY13" fmla="*/ 365999 h 608486"/>
              <a:gd name="connsiteX14" fmla="*/ 176377 w 409914"/>
              <a:gd name="connsiteY14" fmla="*/ 336103 h 608486"/>
              <a:gd name="connsiteX15" fmla="*/ 233679 w 409914"/>
              <a:gd name="connsiteY15" fmla="*/ 336103 h 608486"/>
              <a:gd name="connsiteX16" fmla="*/ 271536 w 409914"/>
              <a:gd name="connsiteY16" fmla="*/ 373902 h 608486"/>
              <a:gd name="connsiteX17" fmla="*/ 271536 w 409914"/>
              <a:gd name="connsiteY17" fmla="*/ 400190 h 608486"/>
              <a:gd name="connsiteX18" fmla="*/ 250715 w 409914"/>
              <a:gd name="connsiteY18" fmla="*/ 444346 h 608486"/>
              <a:gd name="connsiteX19" fmla="*/ 243832 w 409914"/>
              <a:gd name="connsiteY19" fmla="*/ 463246 h 608486"/>
              <a:gd name="connsiteX20" fmla="*/ 243832 w 409914"/>
              <a:gd name="connsiteY20" fmla="*/ 478881 h 608486"/>
              <a:gd name="connsiteX21" fmla="*/ 205975 w 409914"/>
              <a:gd name="connsiteY21" fmla="*/ 516680 h 608486"/>
              <a:gd name="connsiteX22" fmla="*/ 204082 w 409914"/>
              <a:gd name="connsiteY22" fmla="*/ 516680 h 608486"/>
              <a:gd name="connsiteX23" fmla="*/ 166225 w 409914"/>
              <a:gd name="connsiteY23" fmla="*/ 478881 h 608486"/>
              <a:gd name="connsiteX24" fmla="*/ 166225 w 409914"/>
              <a:gd name="connsiteY24" fmla="*/ 463246 h 608486"/>
              <a:gd name="connsiteX25" fmla="*/ 159342 w 409914"/>
              <a:gd name="connsiteY25" fmla="*/ 444346 h 608486"/>
              <a:gd name="connsiteX26" fmla="*/ 138520 w 409914"/>
              <a:gd name="connsiteY26" fmla="*/ 400190 h 608486"/>
              <a:gd name="connsiteX27" fmla="*/ 138520 w 409914"/>
              <a:gd name="connsiteY27" fmla="*/ 373902 h 608486"/>
              <a:gd name="connsiteX28" fmla="*/ 176377 w 409914"/>
              <a:gd name="connsiteY28" fmla="*/ 336103 h 608486"/>
              <a:gd name="connsiteX29" fmla="*/ 40269 w 409914"/>
              <a:gd name="connsiteY29" fmla="*/ 251918 h 608486"/>
              <a:gd name="connsiteX30" fmla="*/ 34418 w 409914"/>
              <a:gd name="connsiteY30" fmla="*/ 257588 h 608486"/>
              <a:gd name="connsiteX31" fmla="*/ 34418 w 409914"/>
              <a:gd name="connsiteY31" fmla="*/ 568276 h 608486"/>
              <a:gd name="connsiteX32" fmla="*/ 40269 w 409914"/>
              <a:gd name="connsiteY32" fmla="*/ 574118 h 608486"/>
              <a:gd name="connsiteX33" fmla="*/ 369818 w 409914"/>
              <a:gd name="connsiteY33" fmla="*/ 574118 h 608486"/>
              <a:gd name="connsiteX34" fmla="*/ 375497 w 409914"/>
              <a:gd name="connsiteY34" fmla="*/ 568276 h 608486"/>
              <a:gd name="connsiteX35" fmla="*/ 375497 w 409914"/>
              <a:gd name="connsiteY35" fmla="*/ 257588 h 608486"/>
              <a:gd name="connsiteX36" fmla="*/ 369818 w 409914"/>
              <a:gd name="connsiteY36" fmla="*/ 251918 h 608486"/>
              <a:gd name="connsiteX37" fmla="*/ 204957 w 409914"/>
              <a:gd name="connsiteY37" fmla="*/ 34368 h 608486"/>
              <a:gd name="connsiteX38" fmla="*/ 73654 w 409914"/>
              <a:gd name="connsiteY38" fmla="*/ 165482 h 608486"/>
              <a:gd name="connsiteX39" fmla="*/ 73654 w 409914"/>
              <a:gd name="connsiteY39" fmla="*/ 215831 h 608486"/>
              <a:gd name="connsiteX40" fmla="*/ 73482 w 409914"/>
              <a:gd name="connsiteY40" fmla="*/ 217550 h 608486"/>
              <a:gd name="connsiteX41" fmla="*/ 336432 w 409914"/>
              <a:gd name="connsiteY41" fmla="*/ 217550 h 608486"/>
              <a:gd name="connsiteX42" fmla="*/ 336432 w 409914"/>
              <a:gd name="connsiteY42" fmla="*/ 215831 h 608486"/>
              <a:gd name="connsiteX43" fmla="*/ 336432 w 409914"/>
              <a:gd name="connsiteY43" fmla="*/ 165482 h 608486"/>
              <a:gd name="connsiteX44" fmla="*/ 204957 w 409914"/>
              <a:gd name="connsiteY44" fmla="*/ 34368 h 608486"/>
              <a:gd name="connsiteX45" fmla="*/ 204957 w 409914"/>
              <a:gd name="connsiteY45" fmla="*/ 0 h 608486"/>
              <a:gd name="connsiteX46" fmla="*/ 370850 w 409914"/>
              <a:gd name="connsiteY46" fmla="*/ 165482 h 608486"/>
              <a:gd name="connsiteX47" fmla="*/ 370850 w 409914"/>
              <a:gd name="connsiteY47" fmla="*/ 215831 h 608486"/>
              <a:gd name="connsiteX48" fmla="*/ 370678 w 409914"/>
              <a:gd name="connsiteY48" fmla="*/ 217550 h 608486"/>
              <a:gd name="connsiteX49" fmla="*/ 409914 w 409914"/>
              <a:gd name="connsiteY49" fmla="*/ 257588 h 608486"/>
              <a:gd name="connsiteX50" fmla="*/ 409914 w 409914"/>
              <a:gd name="connsiteY50" fmla="*/ 568276 h 608486"/>
              <a:gd name="connsiteX51" fmla="*/ 369818 w 409914"/>
              <a:gd name="connsiteY51" fmla="*/ 608486 h 608486"/>
              <a:gd name="connsiteX52" fmla="*/ 40269 w 409914"/>
              <a:gd name="connsiteY52" fmla="*/ 608486 h 608486"/>
              <a:gd name="connsiteX53" fmla="*/ 0 w 409914"/>
              <a:gd name="connsiteY53" fmla="*/ 568276 h 608486"/>
              <a:gd name="connsiteX54" fmla="*/ 0 w 409914"/>
              <a:gd name="connsiteY54" fmla="*/ 257588 h 608486"/>
              <a:gd name="connsiteX55" fmla="*/ 39236 w 409914"/>
              <a:gd name="connsiteY55" fmla="*/ 217550 h 608486"/>
              <a:gd name="connsiteX56" fmla="*/ 39236 w 409914"/>
              <a:gd name="connsiteY56" fmla="*/ 215831 h 608486"/>
              <a:gd name="connsiteX57" fmla="*/ 39236 w 409914"/>
              <a:gd name="connsiteY57" fmla="*/ 165482 h 608486"/>
              <a:gd name="connsiteX58" fmla="*/ 204957 w 409914"/>
              <a:gd name="connsiteY58" fmla="*/ 0 h 608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409914" h="608486">
                <a:moveTo>
                  <a:pt x="176377" y="365999"/>
                </a:moveTo>
                <a:cubicBezTo>
                  <a:pt x="171903" y="365999"/>
                  <a:pt x="168290" y="369607"/>
                  <a:pt x="168290" y="373902"/>
                </a:cubicBezTo>
                <a:lnTo>
                  <a:pt x="168290" y="400190"/>
                </a:lnTo>
                <a:cubicBezTo>
                  <a:pt x="168290" y="408781"/>
                  <a:pt x="172764" y="417543"/>
                  <a:pt x="175173" y="419090"/>
                </a:cubicBezTo>
                <a:cubicBezTo>
                  <a:pt x="188939" y="427680"/>
                  <a:pt x="195994" y="447783"/>
                  <a:pt x="195994" y="463246"/>
                </a:cubicBezTo>
                <a:lnTo>
                  <a:pt x="195994" y="478881"/>
                </a:lnTo>
                <a:cubicBezTo>
                  <a:pt x="195994" y="483176"/>
                  <a:pt x="199780" y="486784"/>
                  <a:pt x="204082" y="486784"/>
                </a:cubicBezTo>
                <a:lnTo>
                  <a:pt x="205975" y="486784"/>
                </a:lnTo>
                <a:cubicBezTo>
                  <a:pt x="210276" y="486784"/>
                  <a:pt x="213890" y="483176"/>
                  <a:pt x="213890" y="478881"/>
                </a:cubicBezTo>
                <a:lnTo>
                  <a:pt x="213890" y="463246"/>
                </a:lnTo>
                <a:cubicBezTo>
                  <a:pt x="213890" y="447783"/>
                  <a:pt x="221117" y="427680"/>
                  <a:pt x="234884" y="419090"/>
                </a:cubicBezTo>
                <a:cubicBezTo>
                  <a:pt x="237121" y="417543"/>
                  <a:pt x="241767" y="408781"/>
                  <a:pt x="241767" y="400190"/>
                </a:cubicBezTo>
                <a:lnTo>
                  <a:pt x="241767" y="373902"/>
                </a:lnTo>
                <a:cubicBezTo>
                  <a:pt x="241767" y="369607"/>
                  <a:pt x="237981" y="365999"/>
                  <a:pt x="233679" y="365999"/>
                </a:cubicBezTo>
                <a:close/>
                <a:moveTo>
                  <a:pt x="176377" y="336103"/>
                </a:moveTo>
                <a:lnTo>
                  <a:pt x="233679" y="336103"/>
                </a:lnTo>
                <a:cubicBezTo>
                  <a:pt x="254500" y="336103"/>
                  <a:pt x="271536" y="353113"/>
                  <a:pt x="271536" y="373902"/>
                </a:cubicBezTo>
                <a:lnTo>
                  <a:pt x="271536" y="400190"/>
                </a:lnTo>
                <a:cubicBezTo>
                  <a:pt x="271536" y="415653"/>
                  <a:pt x="264309" y="435756"/>
                  <a:pt x="250715" y="444346"/>
                </a:cubicBezTo>
                <a:cubicBezTo>
                  <a:pt x="248306" y="445893"/>
                  <a:pt x="243832" y="454483"/>
                  <a:pt x="243832" y="463246"/>
                </a:cubicBezTo>
                <a:lnTo>
                  <a:pt x="243832" y="478881"/>
                </a:lnTo>
                <a:cubicBezTo>
                  <a:pt x="243832" y="499671"/>
                  <a:pt x="226796" y="516680"/>
                  <a:pt x="205975" y="516680"/>
                </a:cubicBezTo>
                <a:lnTo>
                  <a:pt x="204082" y="516680"/>
                </a:lnTo>
                <a:cubicBezTo>
                  <a:pt x="183260" y="516680"/>
                  <a:pt x="166225" y="499671"/>
                  <a:pt x="166225" y="478881"/>
                </a:cubicBezTo>
                <a:lnTo>
                  <a:pt x="166225" y="463246"/>
                </a:lnTo>
                <a:cubicBezTo>
                  <a:pt x="166225" y="454483"/>
                  <a:pt x="161751" y="445893"/>
                  <a:pt x="159342" y="444346"/>
                </a:cubicBezTo>
                <a:cubicBezTo>
                  <a:pt x="145575" y="435756"/>
                  <a:pt x="138520" y="415653"/>
                  <a:pt x="138520" y="400190"/>
                </a:cubicBezTo>
                <a:lnTo>
                  <a:pt x="138520" y="373902"/>
                </a:lnTo>
                <a:cubicBezTo>
                  <a:pt x="138520" y="353113"/>
                  <a:pt x="155384" y="336103"/>
                  <a:pt x="176377" y="336103"/>
                </a:cubicBezTo>
                <a:close/>
                <a:moveTo>
                  <a:pt x="40269" y="251918"/>
                </a:moveTo>
                <a:cubicBezTo>
                  <a:pt x="37171" y="251918"/>
                  <a:pt x="34418" y="254495"/>
                  <a:pt x="34418" y="257588"/>
                </a:cubicBezTo>
                <a:lnTo>
                  <a:pt x="34418" y="568276"/>
                </a:lnTo>
                <a:cubicBezTo>
                  <a:pt x="34418" y="571369"/>
                  <a:pt x="37171" y="574118"/>
                  <a:pt x="40269" y="574118"/>
                </a:cubicBezTo>
                <a:lnTo>
                  <a:pt x="369818" y="574118"/>
                </a:lnTo>
                <a:cubicBezTo>
                  <a:pt x="372915" y="574118"/>
                  <a:pt x="375497" y="571369"/>
                  <a:pt x="375497" y="568276"/>
                </a:cubicBezTo>
                <a:lnTo>
                  <a:pt x="375497" y="257588"/>
                </a:lnTo>
                <a:cubicBezTo>
                  <a:pt x="375497" y="254495"/>
                  <a:pt x="372915" y="251918"/>
                  <a:pt x="369818" y="251918"/>
                </a:cubicBezTo>
                <a:close/>
                <a:moveTo>
                  <a:pt x="204957" y="34368"/>
                </a:moveTo>
                <a:cubicBezTo>
                  <a:pt x="132508" y="34368"/>
                  <a:pt x="73654" y="93137"/>
                  <a:pt x="73654" y="165482"/>
                </a:cubicBezTo>
                <a:lnTo>
                  <a:pt x="73654" y="215831"/>
                </a:lnTo>
                <a:cubicBezTo>
                  <a:pt x="73654" y="216518"/>
                  <a:pt x="73654" y="217034"/>
                  <a:pt x="73482" y="217550"/>
                </a:cubicBezTo>
                <a:lnTo>
                  <a:pt x="336432" y="217550"/>
                </a:lnTo>
                <a:cubicBezTo>
                  <a:pt x="336432" y="217034"/>
                  <a:pt x="336432" y="216518"/>
                  <a:pt x="336432" y="215831"/>
                </a:cubicBezTo>
                <a:lnTo>
                  <a:pt x="336432" y="165482"/>
                </a:lnTo>
                <a:cubicBezTo>
                  <a:pt x="336432" y="93137"/>
                  <a:pt x="277406" y="34368"/>
                  <a:pt x="204957" y="34368"/>
                </a:cubicBezTo>
                <a:close/>
                <a:moveTo>
                  <a:pt x="204957" y="0"/>
                </a:moveTo>
                <a:cubicBezTo>
                  <a:pt x="296336" y="0"/>
                  <a:pt x="370850" y="74235"/>
                  <a:pt x="370850" y="165482"/>
                </a:cubicBezTo>
                <a:lnTo>
                  <a:pt x="370850" y="215831"/>
                </a:lnTo>
                <a:cubicBezTo>
                  <a:pt x="370850" y="216518"/>
                  <a:pt x="370678" y="217034"/>
                  <a:pt x="370678" y="217550"/>
                </a:cubicBezTo>
                <a:cubicBezTo>
                  <a:pt x="392361" y="218065"/>
                  <a:pt x="409914" y="235765"/>
                  <a:pt x="409914" y="257588"/>
                </a:cubicBezTo>
                <a:lnTo>
                  <a:pt x="409914" y="568276"/>
                </a:lnTo>
                <a:cubicBezTo>
                  <a:pt x="409914" y="590443"/>
                  <a:pt x="392017" y="608486"/>
                  <a:pt x="369818" y="608486"/>
                </a:cubicBezTo>
                <a:lnTo>
                  <a:pt x="40269" y="608486"/>
                </a:lnTo>
                <a:cubicBezTo>
                  <a:pt x="18069" y="608486"/>
                  <a:pt x="0" y="590443"/>
                  <a:pt x="0" y="568276"/>
                </a:cubicBezTo>
                <a:lnTo>
                  <a:pt x="0" y="257588"/>
                </a:lnTo>
                <a:cubicBezTo>
                  <a:pt x="0" y="235765"/>
                  <a:pt x="17553" y="218065"/>
                  <a:pt x="39236" y="217550"/>
                </a:cubicBezTo>
                <a:cubicBezTo>
                  <a:pt x="39236" y="217034"/>
                  <a:pt x="39236" y="216518"/>
                  <a:pt x="39236" y="215831"/>
                </a:cubicBezTo>
                <a:lnTo>
                  <a:pt x="39236" y="165482"/>
                </a:lnTo>
                <a:cubicBezTo>
                  <a:pt x="39236" y="74235"/>
                  <a:pt x="113578" y="0"/>
                  <a:pt x="204957" y="0"/>
                </a:cubicBezTo>
                <a:close/>
              </a:path>
            </a:pathLst>
          </a:custGeom>
          <a:solidFill>
            <a:schemeClr val="bg1"/>
          </a:solidFill>
          <a:ln>
            <a:noFill/>
          </a:ln>
        </p:spPr>
        <p:txBody>
          <a:bodyPr/>
          <a:lstStyle/>
          <a:p>
            <a:endParaRPr lang="zh-CN" altLang="en-US" sz="1350">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40" name="文本框 39"/>
          <p:cNvSpPr txBox="1"/>
          <p:nvPr/>
        </p:nvSpPr>
        <p:spPr>
          <a:xfrm>
            <a:off x="1919536" y="2471712"/>
            <a:ext cx="2667362" cy="461665"/>
          </a:xfrm>
          <a:prstGeom prst="rect">
            <a:avLst/>
          </a:prstGeom>
          <a:noFill/>
        </p:spPr>
        <p:txBody>
          <a:bodyPr wrap="square" rtlCol="0">
            <a:spAutoFit/>
          </a:bodyPr>
          <a:lstStyle/>
          <a:p>
            <a:pPr marL="342900" indent="-342900" eaLnBrk="0" hangingPunct="0"/>
            <a:r>
              <a:rPr lang="zh-CN" altLang="en-US" sz="2400" b="1" dirty="0">
                <a:solidFill>
                  <a:prstClr val="black"/>
                </a:solidFill>
                <a:latin typeface="黑体" panose="02010609060101010101" charset="-122"/>
                <a:ea typeface="黑体" panose="02010609060101010101" charset="-122"/>
                <a:cs typeface="黑体" panose="02010609060101010101" charset="-122"/>
              </a:rPr>
              <a:t>马克思主义中国化</a:t>
            </a:r>
            <a:endParaRPr lang="en-US" altLang="zh-CN" sz="2400" b="1" dirty="0">
              <a:solidFill>
                <a:prstClr val="black"/>
              </a:solidFill>
              <a:latin typeface="黑体" panose="02010609060101010101" charset="-122"/>
              <a:ea typeface="黑体" panose="02010609060101010101" charset="-122"/>
              <a:cs typeface="黑体" panose="02010609060101010101" charset="-122"/>
            </a:endParaRPr>
          </a:p>
        </p:txBody>
      </p:sp>
      <p:sp>
        <p:nvSpPr>
          <p:cNvPr id="44" name="文本框 43"/>
          <p:cNvSpPr txBox="1"/>
          <p:nvPr/>
        </p:nvSpPr>
        <p:spPr>
          <a:xfrm>
            <a:off x="3244558" y="3461390"/>
            <a:ext cx="846625" cy="461665"/>
          </a:xfrm>
          <a:prstGeom prst="rect">
            <a:avLst/>
          </a:prstGeom>
          <a:noFill/>
        </p:spPr>
        <p:txBody>
          <a:bodyPr wrap="square" rtlCol="0">
            <a:spAutoFit/>
          </a:bodyPr>
          <a:lstStyle/>
          <a:p>
            <a:pPr marL="342900" indent="-342900" eaLnBrk="0" hangingPunct="0"/>
            <a:r>
              <a:rPr lang="zh-CN" altLang="en-US" sz="2400" b="1" dirty="0">
                <a:solidFill>
                  <a:prstClr val="black"/>
                </a:solidFill>
                <a:latin typeface="黑体" panose="02010609060101010101" charset="-122"/>
                <a:ea typeface="黑体" panose="02010609060101010101" charset="-122"/>
                <a:cs typeface="黑体" panose="02010609060101010101" charset="-122"/>
              </a:rPr>
              <a:t>实践</a:t>
            </a:r>
            <a:endParaRPr lang="en-US" altLang="zh-CN" sz="2400" b="1" dirty="0">
              <a:solidFill>
                <a:prstClr val="black"/>
              </a:solidFill>
              <a:latin typeface="黑体" panose="02010609060101010101" charset="-122"/>
              <a:ea typeface="黑体" panose="02010609060101010101" charset="-122"/>
              <a:cs typeface="黑体" panose="02010609060101010101" charset="-122"/>
            </a:endParaRPr>
          </a:p>
        </p:txBody>
      </p:sp>
      <p:sp>
        <p:nvSpPr>
          <p:cNvPr id="47" name="文本框 46"/>
          <p:cNvSpPr txBox="1"/>
          <p:nvPr/>
        </p:nvSpPr>
        <p:spPr>
          <a:xfrm>
            <a:off x="2903007" y="4493678"/>
            <a:ext cx="1769860" cy="461665"/>
          </a:xfrm>
          <a:prstGeom prst="rect">
            <a:avLst/>
          </a:prstGeom>
          <a:noFill/>
        </p:spPr>
        <p:txBody>
          <a:bodyPr wrap="square" rtlCol="0">
            <a:spAutoFit/>
          </a:bodyPr>
          <a:lstStyle/>
          <a:p>
            <a:pPr marL="342900" indent="-342900" eaLnBrk="0" hangingPunct="0"/>
            <a:r>
              <a:rPr lang="zh-CN" altLang="en-US" sz="2400" b="1" smtClean="0">
                <a:solidFill>
                  <a:prstClr val="black"/>
                </a:solidFill>
                <a:latin typeface="黑体" panose="02010609060101010101" charset="-122"/>
                <a:ea typeface="黑体" panose="02010609060101010101" charset="-122"/>
                <a:cs typeface="黑体" panose="02010609060101010101" charset="-122"/>
              </a:rPr>
              <a:t>实事求是</a:t>
            </a:r>
            <a:endParaRPr lang="en-US" altLang="zh-CN" sz="2400" b="1" dirty="0">
              <a:solidFill>
                <a:prstClr val="black"/>
              </a:solidFill>
              <a:latin typeface="黑体" panose="02010609060101010101" charset="-122"/>
              <a:ea typeface="黑体" panose="02010609060101010101" charset="-122"/>
              <a:cs typeface="黑体" panose="02010609060101010101" charset="-122"/>
            </a:endParaRPr>
          </a:p>
        </p:txBody>
      </p:sp>
      <p:sp>
        <p:nvSpPr>
          <p:cNvPr id="50" name="文本框 49"/>
          <p:cNvSpPr txBox="1"/>
          <p:nvPr/>
        </p:nvSpPr>
        <p:spPr>
          <a:xfrm>
            <a:off x="7879218" y="2045606"/>
            <a:ext cx="1673388" cy="461665"/>
          </a:xfrm>
          <a:prstGeom prst="rect">
            <a:avLst/>
          </a:prstGeom>
          <a:noFill/>
        </p:spPr>
        <p:txBody>
          <a:bodyPr wrap="square" rtlCol="0">
            <a:spAutoFit/>
          </a:bodyPr>
          <a:lstStyle/>
          <a:p>
            <a:pPr marL="342900" indent="-342900" eaLnBrk="0" hangingPunct="0"/>
            <a:r>
              <a:rPr lang="zh-CN" altLang="en-US" sz="2400" b="1" dirty="0">
                <a:solidFill>
                  <a:prstClr val="black"/>
                </a:solidFill>
                <a:latin typeface="黑体" panose="02010609060101010101" charset="-122"/>
                <a:ea typeface="黑体" panose="02010609060101010101" charset="-122"/>
                <a:cs typeface="黑体" panose="02010609060101010101" charset="-122"/>
              </a:rPr>
              <a:t>时代特征</a:t>
            </a:r>
            <a:endParaRPr lang="en-US" altLang="zh-CN" sz="2400" b="1" dirty="0">
              <a:solidFill>
                <a:prstClr val="black"/>
              </a:solidFill>
              <a:latin typeface="黑体" panose="02010609060101010101" charset="-122"/>
              <a:ea typeface="黑体" panose="02010609060101010101" charset="-122"/>
              <a:cs typeface="黑体" panose="02010609060101010101" charset="-122"/>
            </a:endParaRPr>
          </a:p>
        </p:txBody>
      </p:sp>
      <p:sp>
        <p:nvSpPr>
          <p:cNvPr id="53" name="文本框 52"/>
          <p:cNvSpPr txBox="1"/>
          <p:nvPr/>
        </p:nvSpPr>
        <p:spPr>
          <a:xfrm>
            <a:off x="8201484" y="3298446"/>
            <a:ext cx="1782949" cy="461665"/>
          </a:xfrm>
          <a:prstGeom prst="rect">
            <a:avLst/>
          </a:prstGeom>
          <a:noFill/>
        </p:spPr>
        <p:txBody>
          <a:bodyPr wrap="square" rtlCol="0">
            <a:spAutoFit/>
          </a:bodyPr>
          <a:lstStyle/>
          <a:p>
            <a:pPr marL="342900" indent="-342900" eaLnBrk="0" hangingPunct="0"/>
            <a:r>
              <a:rPr lang="zh-CN" altLang="en-US" sz="2400" b="1" dirty="0">
                <a:solidFill>
                  <a:prstClr val="black"/>
                </a:solidFill>
                <a:latin typeface="黑体" panose="02010609060101010101" charset="-122"/>
                <a:ea typeface="黑体" panose="02010609060101010101" charset="-122"/>
                <a:cs typeface="黑体" panose="02010609060101010101" charset="-122"/>
              </a:rPr>
              <a:t>继承和发展</a:t>
            </a:r>
            <a:endParaRPr lang="en-US" altLang="zh-CN" sz="2400" b="1" dirty="0">
              <a:solidFill>
                <a:prstClr val="black"/>
              </a:solidFill>
              <a:latin typeface="黑体" panose="02010609060101010101" charset="-122"/>
              <a:ea typeface="黑体" panose="02010609060101010101" charset="-122"/>
              <a:cs typeface="黑体" panose="02010609060101010101" charset="-122"/>
            </a:endParaRPr>
          </a:p>
        </p:txBody>
      </p:sp>
      <p:sp>
        <p:nvSpPr>
          <p:cNvPr id="56" name="文本框 55"/>
          <p:cNvSpPr txBox="1"/>
          <p:nvPr/>
        </p:nvSpPr>
        <p:spPr>
          <a:xfrm>
            <a:off x="7972076" y="4327419"/>
            <a:ext cx="1501549" cy="461665"/>
          </a:xfrm>
          <a:prstGeom prst="rect">
            <a:avLst/>
          </a:prstGeom>
          <a:noFill/>
        </p:spPr>
        <p:txBody>
          <a:bodyPr wrap="square" rtlCol="0">
            <a:spAutoFit/>
          </a:bodyPr>
          <a:lstStyle/>
          <a:p>
            <a:pPr marL="342900" indent="-342900" eaLnBrk="0" hangingPunct="0"/>
            <a:r>
              <a:rPr lang="zh-CN" altLang="en-US" sz="2400" b="1" dirty="0">
                <a:solidFill>
                  <a:prstClr val="black"/>
                </a:solidFill>
                <a:latin typeface="黑体" panose="02010609060101010101" charset="-122"/>
                <a:ea typeface="黑体" panose="02010609060101010101" charset="-122"/>
                <a:cs typeface="黑体" panose="02010609060101010101" charset="-122"/>
              </a:rPr>
              <a:t>集体智慧</a:t>
            </a:r>
            <a:endParaRPr lang="en-US" altLang="zh-CN" sz="2400" b="1" dirty="0">
              <a:solidFill>
                <a:prstClr val="black"/>
              </a:solidFill>
              <a:latin typeface="黑体" panose="02010609060101010101" charset="-122"/>
              <a:ea typeface="黑体" panose="02010609060101010101" charset="-122"/>
              <a:cs typeface="黑体" panose="02010609060101010101" charset="-122"/>
            </a:endParaRPr>
          </a:p>
        </p:txBody>
      </p:sp>
      <p:sp>
        <p:nvSpPr>
          <p:cNvPr id="58" name="文本框 57"/>
          <p:cNvSpPr txBox="1"/>
          <p:nvPr/>
        </p:nvSpPr>
        <p:spPr>
          <a:xfrm>
            <a:off x="1575207" y="563776"/>
            <a:ext cx="8602949" cy="1077218"/>
          </a:xfrm>
          <a:prstGeom prst="rect">
            <a:avLst/>
          </a:prstGeom>
          <a:noFill/>
        </p:spPr>
        <p:txBody>
          <a:bodyPr wrap="square" rtlCol="0">
            <a:spAutoFit/>
          </a:bodyPr>
          <a:lstStyle/>
          <a:p>
            <a:pPr defTabSz="685800">
              <a:defRPr/>
            </a:pPr>
            <a:r>
              <a:rPr lang="zh-CN" altLang="en-US" sz="3200" b="1" dirty="0" smtClean="0">
                <a:latin typeface="宋体" panose="02010600030101010101" pitchFamily="2" charset="-122"/>
                <a:ea typeface="宋体" panose="02010600030101010101" pitchFamily="2" charset="-122"/>
                <a:cs typeface="宋体" panose="02010600030101010101" pitchFamily="2" charset="-122"/>
              </a:rPr>
              <a:t>   中国共产党的指导思想一脉相承、与时俱进的</a:t>
            </a:r>
            <a:r>
              <a:rPr lang="zh-CN" altLang="en-US" sz="3200" b="1" dirty="0">
                <a:latin typeface="宋体" panose="02010600030101010101" pitchFamily="2" charset="-122"/>
                <a:ea typeface="宋体" panose="02010600030101010101" pitchFamily="2" charset="-122"/>
                <a:cs typeface="宋体" panose="02010600030101010101" pitchFamily="2" charset="-122"/>
              </a:rPr>
              <a:t>共同特质是什么</a:t>
            </a:r>
            <a:r>
              <a:rPr lang="zh-CN" altLang="en-US" sz="3200" b="1" dirty="0" smtClean="0">
                <a:latin typeface="宋体" panose="02010600030101010101" pitchFamily="2" charset="-122"/>
                <a:ea typeface="宋体" panose="02010600030101010101" pitchFamily="2" charset="-122"/>
                <a:cs typeface="宋体" panose="02010600030101010101" pitchFamily="2" charset="-122"/>
              </a:rPr>
              <a:t>？</a:t>
            </a:r>
            <a:endParaRPr lang="zh-CN" altLang="en-US" sz="3200" b="1" dirty="0">
              <a:solidFill>
                <a:srgbClr val="0070C0"/>
              </a:solidFill>
              <a:latin typeface="黑体" panose="02010609060101010101" charset="-122"/>
              <a:ea typeface="黑体" panose="02010609060101010101" charset="-122"/>
              <a:cs typeface="黑体" panose="02010609060101010101" charset="-122"/>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med" p14:dur="700" advTm="30025">
        <p:fade/>
      </p:transition>
    </mc:Choice>
    <mc:Fallback xmlns="">
      <p:transition spd="med" advTm="30025">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dissolve">
                                      <p:cBhvr>
                                        <p:cTn id="7" dur="1000"/>
                                        <p:tgtEl>
                                          <p:spTgt spid="4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4"/>
                                        </p:tgtEl>
                                        <p:attrNameLst>
                                          <p:attrName>style.visibility</p:attrName>
                                        </p:attrNameLst>
                                      </p:cBhvr>
                                      <p:to>
                                        <p:strVal val="visible"/>
                                      </p:to>
                                    </p:set>
                                    <p:animEffect transition="in" filter="dissolve">
                                      <p:cBhvr>
                                        <p:cTn id="12" dur="1000"/>
                                        <p:tgtEl>
                                          <p:spTgt spid="44"/>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47"/>
                                        </p:tgtEl>
                                        <p:attrNameLst>
                                          <p:attrName>style.visibility</p:attrName>
                                        </p:attrNameLst>
                                      </p:cBhvr>
                                      <p:to>
                                        <p:strVal val="visible"/>
                                      </p:to>
                                    </p:set>
                                    <p:animEffect transition="in" filter="dissolve">
                                      <p:cBhvr>
                                        <p:cTn id="17" dur="1000"/>
                                        <p:tgtEl>
                                          <p:spTgt spid="47"/>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50"/>
                                        </p:tgtEl>
                                        <p:attrNameLst>
                                          <p:attrName>style.visibility</p:attrName>
                                        </p:attrNameLst>
                                      </p:cBhvr>
                                      <p:to>
                                        <p:strVal val="visible"/>
                                      </p:to>
                                    </p:set>
                                    <p:animEffect transition="in" filter="dissolve">
                                      <p:cBhvr>
                                        <p:cTn id="22" dur="1000"/>
                                        <p:tgtEl>
                                          <p:spTgt spid="50"/>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53"/>
                                        </p:tgtEl>
                                        <p:attrNameLst>
                                          <p:attrName>style.visibility</p:attrName>
                                        </p:attrNameLst>
                                      </p:cBhvr>
                                      <p:to>
                                        <p:strVal val="visible"/>
                                      </p:to>
                                    </p:set>
                                    <p:animEffect transition="in" filter="dissolve">
                                      <p:cBhvr>
                                        <p:cTn id="27" dur="1000"/>
                                        <p:tgtEl>
                                          <p:spTgt spid="53"/>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56"/>
                                        </p:tgtEl>
                                        <p:attrNameLst>
                                          <p:attrName>style.visibility</p:attrName>
                                        </p:attrNameLst>
                                      </p:cBhvr>
                                      <p:to>
                                        <p:strVal val="visible"/>
                                      </p:to>
                                    </p:set>
                                    <p:animEffect transition="in" filter="dissolve">
                                      <p:cBhvr>
                                        <p:cTn id="32" dur="10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44" grpId="0"/>
      <p:bldP spid="47" grpId="0"/>
      <p:bldP spid="50" grpId="0"/>
      <p:bldP spid="53" grpId="0"/>
      <p:bldP spid="56"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3" cstate="print"/>
          <a:srcRect t="2426"/>
          <a:stretch>
            <a:fillRect/>
          </a:stretch>
        </p:blipFill>
        <p:spPr>
          <a:xfrm>
            <a:off x="678752" y="2277686"/>
            <a:ext cx="3463480" cy="1915371"/>
          </a:xfrm>
          <a:prstGeom prst="rect">
            <a:avLst/>
          </a:prstGeom>
        </p:spPr>
      </p:pic>
      <p:pic>
        <p:nvPicPr>
          <p:cNvPr id="1026" name="Picture 2"/>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a:stretch>
            <a:fillRect/>
          </a:stretch>
        </p:blipFill>
        <p:spPr bwMode="auto">
          <a:xfrm>
            <a:off x="4285145" y="2276452"/>
            <a:ext cx="3686535" cy="1921475"/>
          </a:xfrm>
          <a:prstGeom prst="rect">
            <a:avLst/>
          </a:prstGeom>
          <a:noFill/>
          <a:extLst>
            <a:ext uri="{909E8E84-426E-40DD-AFC4-6F175D3DCCD1}">
              <a14:hiddenFill xmlns:a14="http://schemas.microsoft.com/office/drawing/2010/main">
                <a:solidFill>
                  <a:srgbClr val="FFFFFF"/>
                </a:solidFill>
              </a14:hiddenFill>
            </a:ext>
          </a:extLst>
        </p:spPr>
      </p:pic>
      <p:pic>
        <p:nvPicPr>
          <p:cNvPr id="12" name="图片 11"/>
          <p:cNvPicPr>
            <a:picLocks noChangeAspect="1"/>
          </p:cNvPicPr>
          <p:nvPr/>
        </p:nvPicPr>
        <p:blipFill rotWithShape="1">
          <a:blip r:embed="rId5" cstate="print">
            <a:extLst>
              <a:ext uri="{28A0092B-C50C-407E-A947-70E740481C1C}">
                <a14:useLocalDpi xmlns:a14="http://schemas.microsoft.com/office/drawing/2010/main" val="0"/>
              </a:ext>
            </a:extLst>
          </a:blip>
          <a:srcRect t="8046"/>
          <a:stretch>
            <a:fillRect/>
          </a:stretch>
        </p:blipFill>
        <p:spPr>
          <a:xfrm>
            <a:off x="8162503" y="2263806"/>
            <a:ext cx="3578393" cy="1928018"/>
          </a:xfrm>
          <a:prstGeom prst="rect">
            <a:avLst/>
          </a:prstGeom>
        </p:spPr>
      </p:pic>
      <p:sp>
        <p:nvSpPr>
          <p:cNvPr id="34" name="TextBox 5"/>
          <p:cNvSpPr txBox="1"/>
          <p:nvPr/>
        </p:nvSpPr>
        <p:spPr>
          <a:xfrm>
            <a:off x="677491" y="571197"/>
            <a:ext cx="10944226" cy="581057"/>
          </a:xfrm>
          <a:prstGeom prst="rect">
            <a:avLst/>
          </a:prstGeom>
          <a:noFill/>
          <a:ln>
            <a:noFill/>
          </a:ln>
        </p:spPr>
        <p:txBody>
          <a:bodyPr vert="horz" wrap="square" rtlCol="0">
            <a:spAutoFit/>
          </a:bodyPr>
          <a:lstStyle>
            <a:defPPr>
              <a:defRPr lang="zh-CN"/>
            </a:defPPr>
            <a:lvl1pPr algn="ctr" fontAlgn="base">
              <a:lnSpc>
                <a:spcPct val="150000"/>
              </a:lnSpc>
              <a:spcBef>
                <a:spcPct val="0"/>
              </a:spcBef>
              <a:spcAft>
                <a:spcPct val="0"/>
              </a:spcAft>
              <a:defRPr sz="2400" b="1" kern="0" spc="120">
                <a:solidFill>
                  <a:schemeClr val="tx1">
                    <a:lumMod val="85000"/>
                    <a:lumOff val="15000"/>
                  </a:schemeClr>
                </a:solidFill>
                <a:latin typeface="微软雅黑" panose="020B0503020204020204" pitchFamily="34" charset="-122"/>
                <a:ea typeface="微软雅黑" panose="020B0503020204020204" pitchFamily="34" charset="-122"/>
                <a:sym typeface="Helvetica" panose="020B0604020202020204" pitchFamily="34" charset="0"/>
              </a:defRPr>
            </a:lvl1pPr>
            <a:lvl2pPr marL="227330" indent="230505" eaLnBrk="0" fontAlgn="base" hangingPunct="0">
              <a:spcBef>
                <a:spcPct val="0"/>
              </a:spcBef>
              <a:spcAft>
                <a:spcPct val="0"/>
              </a:spcAft>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2pPr>
            <a:lvl3pPr marL="455930" indent="459105" eaLnBrk="0" fontAlgn="base" hangingPunct="0">
              <a:spcBef>
                <a:spcPct val="0"/>
              </a:spcBef>
              <a:spcAft>
                <a:spcPct val="0"/>
              </a:spcAft>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3pPr>
            <a:lvl4pPr marL="684530" indent="687705" eaLnBrk="0" fontAlgn="base" hangingPunct="0">
              <a:spcBef>
                <a:spcPct val="0"/>
              </a:spcBef>
              <a:spcAft>
                <a:spcPct val="0"/>
              </a:spcAft>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4pPr>
            <a:lvl5pPr marL="913130" indent="916305" eaLnBrk="0" fontAlgn="base" hangingPunct="0">
              <a:spcBef>
                <a:spcPct val="0"/>
              </a:spcBef>
              <a:spcAft>
                <a:spcPct val="0"/>
              </a:spcAft>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5pPr>
            <a:lvl6pPr>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6pPr>
            <a:lvl7pPr>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7pPr>
            <a:lvl8pPr>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8pPr>
            <a:lvl9pPr>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9pPr>
          </a:lstStyle>
          <a:p>
            <a:r>
              <a:rPr lang="en-US" altLang="zh-CN" dirty="0"/>
              <a:t>2. </a:t>
            </a:r>
            <a:r>
              <a:rPr lang="zh-CN" altLang="en-US" dirty="0"/>
              <a:t>坚持党对一切工作的领导是历史和人民的选择</a:t>
            </a:r>
          </a:p>
        </p:txBody>
      </p:sp>
      <p:sp>
        <p:nvSpPr>
          <p:cNvPr id="27" name="îŝ1ïḓè"/>
          <p:cNvSpPr/>
          <p:nvPr/>
        </p:nvSpPr>
        <p:spPr bwMode="gray">
          <a:xfrm>
            <a:off x="940357" y="4285479"/>
            <a:ext cx="2828232" cy="952088"/>
          </a:xfrm>
          <a:prstGeom prst="rect">
            <a:avLst/>
          </a:prstGeom>
          <a:no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t">
            <a:noAutofit/>
          </a:bodyPr>
          <a:lstStyle/>
          <a:p>
            <a:pPr marL="0" marR="0" lvl="0" indent="0" algn="just" defTabSz="914400" rtl="0" fontAlgn="auto" latinLnBrk="0">
              <a:lnSpc>
                <a:spcPct val="120000"/>
              </a:lnSpc>
              <a:spcBef>
                <a:spcPts val="0"/>
              </a:spcBef>
              <a:spcAft>
                <a:spcPts val="0"/>
              </a:spcAft>
              <a:buClrTx/>
              <a:buSzTx/>
              <a:buFontTx/>
              <a:buNone/>
              <a:tabLst>
                <a:tab pos="227965" algn="l"/>
              </a:tabLst>
              <a:defRPr/>
            </a:pPr>
            <a:r>
              <a:rPr kumimoji="0" lang="zh-CN" altLang="en-US" sz="1600" i="0" u="none" strike="noStrike" kern="1200" cap="none" spc="0" normalizeH="0" baseline="0" noProof="0" dirty="0">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mn-cs"/>
              </a:rPr>
              <a:t>        推翻了压在中国人民头上的“三座大山”，彻底结束了半殖民地半封建社会的历史。</a:t>
            </a:r>
          </a:p>
        </p:txBody>
      </p:sp>
      <p:sp>
        <p:nvSpPr>
          <p:cNvPr id="31" name="îŝ1ïḓè"/>
          <p:cNvSpPr/>
          <p:nvPr/>
        </p:nvSpPr>
        <p:spPr bwMode="gray">
          <a:xfrm>
            <a:off x="4489650" y="4285479"/>
            <a:ext cx="3212697" cy="943230"/>
          </a:xfrm>
          <a:prstGeom prst="rect">
            <a:avLst/>
          </a:prstGeom>
          <a:no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t">
            <a:noAutofit/>
          </a:bodyPr>
          <a:lstStyle/>
          <a:p>
            <a:pPr marL="0" marR="0" lvl="0" indent="0" algn="just" defTabSz="914400" rtl="0" fontAlgn="auto" latinLnBrk="0">
              <a:lnSpc>
                <a:spcPct val="120000"/>
              </a:lnSpc>
              <a:spcBef>
                <a:spcPts val="0"/>
              </a:spcBef>
              <a:spcAft>
                <a:spcPts val="0"/>
              </a:spcAft>
              <a:buClrTx/>
              <a:buSzTx/>
              <a:buFontTx/>
              <a:buNone/>
              <a:tabLst>
                <a:tab pos="227965" algn="l"/>
              </a:tabLst>
              <a:defRPr/>
            </a:pPr>
            <a:r>
              <a:rPr kumimoji="0" lang="zh-CN" altLang="en-US" sz="1600" i="0" u="none" strike="noStrike" kern="1200" cap="none" spc="0" normalizeH="0" baseline="0" noProof="0" dirty="0">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mn-cs"/>
              </a:rPr>
              <a:t>      完成了由新民主主义向社会主义的过渡，实现了中华民族有史以来最为广泛而深刻的社会变革。</a:t>
            </a:r>
          </a:p>
        </p:txBody>
      </p:sp>
      <p:sp>
        <p:nvSpPr>
          <p:cNvPr id="37" name="îŝ1ïḓè"/>
          <p:cNvSpPr/>
          <p:nvPr/>
        </p:nvSpPr>
        <p:spPr bwMode="gray">
          <a:xfrm>
            <a:off x="8346703" y="4285479"/>
            <a:ext cx="3275014" cy="942563"/>
          </a:xfrm>
          <a:prstGeom prst="rect">
            <a:avLst/>
          </a:prstGeom>
          <a:no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t">
            <a:noAutofit/>
          </a:bodyPr>
          <a:lstStyle/>
          <a:p>
            <a:pPr marL="0" marR="0" lvl="0" indent="0" algn="just" defTabSz="914400" rtl="0" fontAlgn="auto" latinLnBrk="0">
              <a:lnSpc>
                <a:spcPct val="120000"/>
              </a:lnSpc>
              <a:spcBef>
                <a:spcPts val="0"/>
              </a:spcBef>
              <a:spcAft>
                <a:spcPts val="0"/>
              </a:spcAft>
              <a:buClrTx/>
              <a:buSzTx/>
              <a:buFontTx/>
              <a:buNone/>
              <a:tabLst>
                <a:tab pos="227965" algn="l"/>
              </a:tabLst>
              <a:defRPr/>
            </a:pPr>
            <a:r>
              <a:rPr kumimoji="0" lang="zh-CN" altLang="en-US" sz="1600" i="0" u="none" strike="noStrike" kern="1200" cap="none" spc="0" normalizeH="0" baseline="0" noProof="0" dirty="0">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mn-cs"/>
              </a:rPr>
              <a:t>      开启改革开放新的伟大革命，开辟中国特色社会主义道路，取得了社会主义现代化建设的伟大成就。</a:t>
            </a:r>
          </a:p>
        </p:txBody>
      </p:sp>
      <p:sp>
        <p:nvSpPr>
          <p:cNvPr id="38" name="矩形 37"/>
          <p:cNvSpPr/>
          <p:nvPr/>
        </p:nvSpPr>
        <p:spPr>
          <a:xfrm>
            <a:off x="2720320" y="1223974"/>
            <a:ext cx="7231379" cy="874407"/>
          </a:xfrm>
          <a:prstGeom prst="rect">
            <a:avLst/>
          </a:prstGeom>
        </p:spPr>
        <p:txBody>
          <a:bodyPr wrap="square">
            <a:spAutoFit/>
          </a:bodyPr>
          <a:lstStyle/>
          <a:p>
            <a:pPr lvl="0" indent="457200" fontAlgn="base">
              <a:lnSpc>
                <a:spcPct val="150000"/>
              </a:lnSpc>
              <a:spcAft>
                <a:spcPct val="0"/>
              </a:spcAft>
              <a:defRPr/>
            </a:pP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sym typeface="Helvetica" panose="020B0604020202020204" pitchFamily="34" charset="0"/>
              </a:rPr>
              <a:t>中国共产党一经成立就义无反顾肩负起带领人民谋求民族独立、人民解放和实现国家富强、人民幸福的历史重任。</a:t>
            </a:r>
          </a:p>
        </p:txBody>
      </p:sp>
      <p:sp>
        <p:nvSpPr>
          <p:cNvPr id="3" name="矩形 2"/>
          <p:cNvSpPr/>
          <p:nvPr/>
        </p:nvSpPr>
        <p:spPr>
          <a:xfrm>
            <a:off x="-23360" y="5366606"/>
            <a:ext cx="12215360" cy="987514"/>
          </a:xfrm>
          <a:prstGeom prst="rect">
            <a:avLst/>
          </a:prstGeom>
          <a:solidFill>
            <a:srgbClr val="A40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23" name="矩形 22"/>
          <p:cNvSpPr/>
          <p:nvPr/>
        </p:nvSpPr>
        <p:spPr>
          <a:xfrm>
            <a:off x="479555" y="5635719"/>
            <a:ext cx="11297717" cy="424732"/>
          </a:xfrm>
          <a:prstGeom prst="rect">
            <a:avLst/>
          </a:prstGeom>
        </p:spPr>
        <p:txBody>
          <a:bodyPr wrap="square">
            <a:spAutoFit/>
          </a:bodyPr>
          <a:lstStyle/>
          <a:p>
            <a:pPr marL="0" marR="0" lvl="0" indent="0" algn="ctr" defTabSz="914400" rtl="0" eaLnBrk="1" fontAlgn="auto" latinLnBrk="0" hangingPunct="1">
              <a:lnSpc>
                <a:spcPct val="120000"/>
              </a:lnSpc>
              <a:spcBef>
                <a:spcPts val="0"/>
              </a:spcBef>
              <a:spcAft>
                <a:spcPts val="0"/>
              </a:spcAft>
              <a:buClrTx/>
              <a:buSzTx/>
              <a:buFontTx/>
              <a:buNone/>
              <a:defRPr/>
            </a:pPr>
            <a:r>
              <a:rPr kumimoji="0" lang="zh-CN" altLang="en-US"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rPr>
              <a:t>历史清晰表明</a:t>
            </a:r>
            <a:r>
              <a:rPr lang="zh-CN" altLang="en-US" b="1" noProof="0" dirty="0">
                <a:solidFill>
                  <a:schemeClr val="bg1"/>
                </a:solidFill>
                <a:latin typeface="微软雅黑" panose="020B0503020204020204" pitchFamily="34" charset="-122"/>
                <a:ea typeface="微软雅黑" panose="020B0503020204020204" pitchFamily="34" charset="-122"/>
              </a:rPr>
              <a:t>：</a:t>
            </a:r>
            <a:r>
              <a:rPr kumimoji="0" lang="zh-CN" altLang="en-US"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rPr>
              <a:t>没有共产党，就没有新中国；没有共产党，就没有</a:t>
            </a:r>
            <a:r>
              <a:rPr lang="zh-CN" altLang="en-US" b="1" dirty="0">
                <a:solidFill>
                  <a:schemeClr val="bg1"/>
                </a:solidFill>
                <a:latin typeface="微软雅黑" panose="020B0503020204020204" pitchFamily="34" charset="-122"/>
                <a:ea typeface="微软雅黑" panose="020B0503020204020204" pitchFamily="34" charset="-122"/>
              </a:rPr>
              <a:t>新中国的繁荣富强</a:t>
            </a:r>
            <a:r>
              <a:rPr kumimoji="0" lang="zh-CN" altLang="en-US"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rPr>
              <a:t>。</a:t>
            </a:r>
          </a:p>
        </p:txBody>
      </p:sp>
      <p:grpSp>
        <p:nvGrpSpPr>
          <p:cNvPr id="14" name="组合 13"/>
          <p:cNvGrpSpPr/>
          <p:nvPr/>
        </p:nvGrpSpPr>
        <p:grpSpPr>
          <a:xfrm>
            <a:off x="678751" y="3818404"/>
            <a:ext cx="3463482" cy="469067"/>
            <a:chOff x="341788" y="3925084"/>
            <a:chExt cx="3933331" cy="469067"/>
          </a:xfrm>
        </p:grpSpPr>
        <p:sp>
          <p:nvSpPr>
            <p:cNvPr id="13" name="矩形 12"/>
            <p:cNvSpPr/>
            <p:nvPr/>
          </p:nvSpPr>
          <p:spPr>
            <a:xfrm>
              <a:off x="341788" y="4010417"/>
              <a:ext cx="3933331" cy="298401"/>
            </a:xfrm>
            <a:prstGeom prst="rect">
              <a:avLst/>
            </a:prstGeom>
            <a:solidFill>
              <a:srgbClr val="C00000">
                <a:alpha val="80000"/>
              </a:srgb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28" name="îśḻíḓé"/>
            <p:cNvSpPr/>
            <p:nvPr/>
          </p:nvSpPr>
          <p:spPr bwMode="gray">
            <a:xfrm>
              <a:off x="1879828" y="3925084"/>
              <a:ext cx="857250" cy="469067"/>
            </a:xfrm>
            <a:prstGeom prst="rect">
              <a:avLst/>
            </a:prstGeom>
            <a:noFill/>
            <a:ln w="19050">
              <a:noFill/>
              <a:miter lim="800000"/>
            </a:ln>
            <a:effectLst/>
          </p:spPr>
          <p:style>
            <a:lnRef idx="3">
              <a:schemeClr val="lt1"/>
            </a:lnRef>
            <a:fillRef idx="1">
              <a:schemeClr val="accent1"/>
            </a:fillRef>
            <a:effectRef idx="1">
              <a:schemeClr val="accent1"/>
            </a:effectRef>
            <a:fontRef idx="minor">
              <a:schemeClr val="lt1"/>
            </a:fontRef>
          </p:style>
          <p:txBody>
            <a:bodyPr wrap="square" lIns="91440" tIns="45720" rIns="91440" bIns="45720" anchor="ctr">
              <a:norm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zh-CN" sz="1600" b="1" i="0" u="none" strike="noStrike" kern="100" cap="none" normalizeH="0" noProof="0" dirty="0">
                  <a:ln>
                    <a:noFill/>
                  </a:ln>
                  <a:solidFill>
                    <a:schemeClr val="bg1"/>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Times New Roman" panose="02020603050405020304"/>
                </a:rPr>
                <a:t>革命</a:t>
              </a:r>
            </a:p>
          </p:txBody>
        </p:sp>
      </p:grpSp>
      <p:grpSp>
        <p:nvGrpSpPr>
          <p:cNvPr id="16" name="组合 15"/>
          <p:cNvGrpSpPr/>
          <p:nvPr/>
        </p:nvGrpSpPr>
        <p:grpSpPr>
          <a:xfrm>
            <a:off x="4285146" y="3818600"/>
            <a:ext cx="3686535" cy="469067"/>
            <a:chOff x="4385731" y="3925280"/>
            <a:chExt cx="3672540" cy="469067"/>
          </a:xfrm>
        </p:grpSpPr>
        <p:sp>
          <p:nvSpPr>
            <p:cNvPr id="43" name="矩形 42"/>
            <p:cNvSpPr/>
            <p:nvPr/>
          </p:nvSpPr>
          <p:spPr>
            <a:xfrm>
              <a:off x="4385731" y="4010613"/>
              <a:ext cx="3672540" cy="298401"/>
            </a:xfrm>
            <a:prstGeom prst="rect">
              <a:avLst/>
            </a:prstGeom>
            <a:solidFill>
              <a:schemeClr val="accent2">
                <a:lumMod val="75000"/>
                <a:alpha val="8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9" name="îśḻíḓé"/>
            <p:cNvSpPr/>
            <p:nvPr/>
          </p:nvSpPr>
          <p:spPr bwMode="gray">
            <a:xfrm>
              <a:off x="5793376" y="3925280"/>
              <a:ext cx="857250" cy="469067"/>
            </a:xfrm>
            <a:prstGeom prst="rect">
              <a:avLst/>
            </a:prstGeom>
            <a:noFill/>
            <a:ln w="19050">
              <a:noFill/>
              <a:miter lim="800000"/>
            </a:ln>
            <a:effectLst/>
          </p:spPr>
          <p:style>
            <a:lnRef idx="3">
              <a:schemeClr val="lt1"/>
            </a:lnRef>
            <a:fillRef idx="1">
              <a:schemeClr val="accent1"/>
            </a:fillRef>
            <a:effectRef idx="1">
              <a:schemeClr val="accent1"/>
            </a:effectRef>
            <a:fontRef idx="minor">
              <a:schemeClr val="lt1"/>
            </a:fontRef>
          </p:style>
          <p:txBody>
            <a:bodyPr wrap="square" lIns="91440" tIns="45720" rIns="91440" bIns="45720" anchor="ctr">
              <a:norm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600" b="1" i="0" u="none" strike="noStrike" kern="100" cap="none" normalizeH="0" noProof="0" dirty="0">
                  <a:ln>
                    <a:noFill/>
                  </a:ln>
                  <a:solidFill>
                    <a:schemeClr val="bg1"/>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Times New Roman" panose="02020603050405020304"/>
                </a:rPr>
                <a:t>建设</a:t>
              </a:r>
              <a:endParaRPr kumimoji="0" lang="zh-CN" altLang="zh-CN" sz="1600" b="1" i="0" u="none" strike="noStrike" kern="100" cap="none" normalizeH="0" noProof="0" dirty="0">
                <a:ln>
                  <a:noFill/>
                </a:ln>
                <a:solidFill>
                  <a:schemeClr val="bg1"/>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Times New Roman" panose="02020603050405020304"/>
              </a:endParaRPr>
            </a:p>
          </p:txBody>
        </p:sp>
      </p:grpSp>
      <p:grpSp>
        <p:nvGrpSpPr>
          <p:cNvPr id="17" name="组合 16"/>
          <p:cNvGrpSpPr/>
          <p:nvPr/>
        </p:nvGrpSpPr>
        <p:grpSpPr>
          <a:xfrm>
            <a:off x="8162503" y="3809322"/>
            <a:ext cx="3578393" cy="469067"/>
            <a:chOff x="8182877" y="3916002"/>
            <a:chExt cx="3672540" cy="469067"/>
          </a:xfrm>
        </p:grpSpPr>
        <p:sp>
          <p:nvSpPr>
            <p:cNvPr id="44" name="矩形 43"/>
            <p:cNvSpPr/>
            <p:nvPr/>
          </p:nvSpPr>
          <p:spPr>
            <a:xfrm>
              <a:off x="8182877" y="4006098"/>
              <a:ext cx="3672540" cy="298401"/>
            </a:xfrm>
            <a:prstGeom prst="rect">
              <a:avLst/>
            </a:prstGeom>
            <a:solidFill>
              <a:schemeClr val="accent5">
                <a:lumMod val="75000"/>
                <a:alpha val="8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40" name="îśḻíḓé"/>
            <p:cNvSpPr/>
            <p:nvPr/>
          </p:nvSpPr>
          <p:spPr bwMode="gray">
            <a:xfrm>
              <a:off x="9590522" y="3916002"/>
              <a:ext cx="857250" cy="469067"/>
            </a:xfrm>
            <a:prstGeom prst="rect">
              <a:avLst/>
            </a:prstGeom>
            <a:noFill/>
            <a:ln w="19050">
              <a:noFill/>
              <a:miter lim="800000"/>
            </a:ln>
            <a:effectLst/>
          </p:spPr>
          <p:style>
            <a:lnRef idx="3">
              <a:schemeClr val="lt1"/>
            </a:lnRef>
            <a:fillRef idx="1">
              <a:schemeClr val="accent1"/>
            </a:fillRef>
            <a:effectRef idx="1">
              <a:schemeClr val="accent1"/>
            </a:effectRef>
            <a:fontRef idx="minor">
              <a:schemeClr val="lt1"/>
            </a:fontRef>
          </p:style>
          <p:txBody>
            <a:bodyPr wrap="square" lIns="91440" tIns="45720" rIns="91440" bIns="45720" anchor="ctr">
              <a:norm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600" b="1" i="0" u="none" strike="noStrike" kern="100" cap="none" normalizeH="0" noProof="0" dirty="0">
                  <a:ln>
                    <a:noFill/>
                  </a:ln>
                  <a:solidFill>
                    <a:schemeClr val="bg1"/>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Times New Roman" panose="02020603050405020304"/>
                </a:rPr>
                <a:t>改革</a:t>
              </a:r>
              <a:endParaRPr kumimoji="0" lang="zh-CN" altLang="zh-CN" sz="1600" b="1" i="0" u="none" strike="noStrike" kern="100" cap="none" normalizeH="0" noProof="0" dirty="0">
                <a:ln>
                  <a:noFill/>
                </a:ln>
                <a:solidFill>
                  <a:schemeClr val="bg1"/>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Times New Roman" panose="02020603050405020304"/>
              </a:endParaRPr>
            </a:p>
          </p:txBody>
        </p:sp>
      </p:grpSp>
      <p:sp>
        <p:nvSpPr>
          <p:cNvPr id="5" name="圆角矩形 4"/>
          <p:cNvSpPr/>
          <p:nvPr/>
        </p:nvSpPr>
        <p:spPr>
          <a:xfrm>
            <a:off x="334108" y="158262"/>
            <a:ext cx="4712677" cy="24618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椭圆 5"/>
          <p:cNvSpPr/>
          <p:nvPr/>
        </p:nvSpPr>
        <p:spPr>
          <a:xfrm>
            <a:off x="2567354" y="738554"/>
            <a:ext cx="474784" cy="3746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cSld>
  <p:clrMapOvr>
    <a:masterClrMapping/>
  </p:clrMapOvr>
  <mc:AlternateContent xmlns:mc="http://schemas.openxmlformats.org/markup-compatibility/2006" xmlns:p14="http://schemas.microsoft.com/office/powerpoint/2010/main">
    <mc:Choice Requires="p14">
      <p:transition spd="slow" p14:dur="800" advTm="67904">
        <p:random/>
      </p:transition>
    </mc:Choice>
    <mc:Fallback xmlns="">
      <p:transition spd="slow" advTm="67904">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wd">
                                    <p:tmPct val="10000"/>
                                  </p:iterate>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childTnLst>
                          </p:cTn>
                        </p:par>
                        <p:par>
                          <p:cTn id="8" fill="hold">
                            <p:stCondLst>
                              <p:cond delay="1550"/>
                            </p:stCondLst>
                            <p:childTnLst>
                              <p:par>
                                <p:cTn id="9" presetID="10" presetClass="entr" presetSubtype="0" fill="hold" grpId="0" nodeType="afterEffect">
                                  <p:stCondLst>
                                    <p:cond delay="0"/>
                                  </p:stCondLst>
                                  <p:iterate type="wd">
                                    <p:tmPct val="10000"/>
                                  </p:iterate>
                                  <p:childTnLst>
                                    <p:set>
                                      <p:cBhvr>
                                        <p:cTn id="10" dur="1" fill="hold">
                                          <p:stCondLst>
                                            <p:cond delay="0"/>
                                          </p:stCondLst>
                                        </p:cTn>
                                        <p:tgtEl>
                                          <p:spTgt spid="38"/>
                                        </p:tgtEl>
                                        <p:attrNameLst>
                                          <p:attrName>style.visibility</p:attrName>
                                        </p:attrNameLst>
                                      </p:cBhvr>
                                      <p:to>
                                        <p:strVal val="visible"/>
                                      </p:to>
                                    </p:set>
                                    <p:animEffect transition="in" filter="fade">
                                      <p:cBhvr>
                                        <p:cTn id="11" dur="500"/>
                                        <p:tgtEl>
                                          <p:spTgt spid="38"/>
                                        </p:tgtEl>
                                      </p:cBhvr>
                                    </p:animEffect>
                                  </p:childTnLst>
                                </p:cTn>
                              </p:par>
                            </p:childTnLst>
                          </p:cTn>
                        </p:par>
                        <p:par>
                          <p:cTn id="12" fill="hold">
                            <p:stCondLst>
                              <p:cond delay="4500"/>
                            </p:stCondLst>
                            <p:childTnLst>
                              <p:par>
                                <p:cTn id="13" presetID="10" presetClass="entr" presetSubtype="0" fill="hold"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childTnLst>
                          </p:cTn>
                        </p:par>
                        <p:par>
                          <p:cTn id="16" fill="hold">
                            <p:stCondLst>
                              <p:cond delay="5000"/>
                            </p:stCondLst>
                            <p:childTnLst>
                              <p:par>
                                <p:cTn id="17" presetID="22" presetClass="entr" presetSubtype="8" fill="hold"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wipe(left)">
                                      <p:cBhvr>
                                        <p:cTn id="19" dur="500"/>
                                        <p:tgtEl>
                                          <p:spTgt spid="14"/>
                                        </p:tgtEl>
                                      </p:cBhvr>
                                    </p:animEffect>
                                  </p:childTnLst>
                                </p:cTn>
                              </p:par>
                            </p:childTnLst>
                          </p:cTn>
                        </p:par>
                        <p:par>
                          <p:cTn id="20" fill="hold">
                            <p:stCondLst>
                              <p:cond delay="5500"/>
                            </p:stCondLst>
                            <p:childTnLst>
                              <p:par>
                                <p:cTn id="21" presetID="10" presetClass="entr" presetSubtype="0" fill="hold" grpId="0" nodeType="afterEffect">
                                  <p:stCondLst>
                                    <p:cond delay="0"/>
                                  </p:stCondLst>
                                  <p:iterate type="wd">
                                    <p:tmPct val="10000"/>
                                  </p:iterate>
                                  <p:childTnLst>
                                    <p:set>
                                      <p:cBhvr>
                                        <p:cTn id="22" dur="1" fill="hold">
                                          <p:stCondLst>
                                            <p:cond delay="0"/>
                                          </p:stCondLst>
                                        </p:cTn>
                                        <p:tgtEl>
                                          <p:spTgt spid="27"/>
                                        </p:tgtEl>
                                        <p:attrNameLst>
                                          <p:attrName>style.visibility</p:attrName>
                                        </p:attrNameLst>
                                      </p:cBhvr>
                                      <p:to>
                                        <p:strVal val="visible"/>
                                      </p:to>
                                    </p:set>
                                    <p:animEffect transition="in" filter="fade">
                                      <p:cBhvr>
                                        <p:cTn id="23" dur="500"/>
                                        <p:tgtEl>
                                          <p:spTgt spid="27"/>
                                        </p:tgtEl>
                                      </p:cBhvr>
                                    </p:animEffect>
                                  </p:childTnLst>
                                </p:cTn>
                              </p:par>
                            </p:childTnLst>
                          </p:cTn>
                        </p:par>
                        <p:par>
                          <p:cTn id="24" fill="hold">
                            <p:stCondLst>
                              <p:cond delay="7800"/>
                            </p:stCondLst>
                            <p:childTnLst>
                              <p:par>
                                <p:cTn id="25" presetID="10" presetClass="entr" presetSubtype="0" fill="hold" nodeType="afterEffect">
                                  <p:stCondLst>
                                    <p:cond delay="0"/>
                                  </p:stCondLst>
                                  <p:childTnLst>
                                    <p:set>
                                      <p:cBhvr>
                                        <p:cTn id="26" dur="1" fill="hold">
                                          <p:stCondLst>
                                            <p:cond delay="0"/>
                                          </p:stCondLst>
                                        </p:cTn>
                                        <p:tgtEl>
                                          <p:spTgt spid="1026"/>
                                        </p:tgtEl>
                                        <p:attrNameLst>
                                          <p:attrName>style.visibility</p:attrName>
                                        </p:attrNameLst>
                                      </p:cBhvr>
                                      <p:to>
                                        <p:strVal val="visible"/>
                                      </p:to>
                                    </p:set>
                                    <p:animEffect transition="in" filter="fade">
                                      <p:cBhvr>
                                        <p:cTn id="27" dur="500"/>
                                        <p:tgtEl>
                                          <p:spTgt spid="1026"/>
                                        </p:tgtEl>
                                      </p:cBhvr>
                                    </p:animEffect>
                                  </p:childTnLst>
                                </p:cTn>
                              </p:par>
                            </p:childTnLst>
                          </p:cTn>
                        </p:par>
                        <p:par>
                          <p:cTn id="28" fill="hold">
                            <p:stCondLst>
                              <p:cond delay="8300"/>
                            </p:stCondLst>
                            <p:childTnLst>
                              <p:par>
                                <p:cTn id="29" presetID="22" presetClass="entr" presetSubtype="8" fill="hold" nodeType="after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wipe(left)">
                                      <p:cBhvr>
                                        <p:cTn id="31" dur="500"/>
                                        <p:tgtEl>
                                          <p:spTgt spid="16"/>
                                        </p:tgtEl>
                                      </p:cBhvr>
                                    </p:animEffect>
                                  </p:childTnLst>
                                </p:cTn>
                              </p:par>
                            </p:childTnLst>
                          </p:cTn>
                        </p:par>
                        <p:par>
                          <p:cTn id="32" fill="hold">
                            <p:stCondLst>
                              <p:cond delay="8800"/>
                            </p:stCondLst>
                            <p:childTnLst>
                              <p:par>
                                <p:cTn id="33" presetID="10" presetClass="entr" presetSubtype="0" fill="hold" grpId="0" nodeType="afterEffect">
                                  <p:stCondLst>
                                    <p:cond delay="0"/>
                                  </p:stCondLst>
                                  <p:iterate type="wd">
                                    <p:tmPct val="10000"/>
                                  </p:iterate>
                                  <p:childTnLst>
                                    <p:set>
                                      <p:cBhvr>
                                        <p:cTn id="34" dur="1" fill="hold">
                                          <p:stCondLst>
                                            <p:cond delay="0"/>
                                          </p:stCondLst>
                                        </p:cTn>
                                        <p:tgtEl>
                                          <p:spTgt spid="31"/>
                                        </p:tgtEl>
                                        <p:attrNameLst>
                                          <p:attrName>style.visibility</p:attrName>
                                        </p:attrNameLst>
                                      </p:cBhvr>
                                      <p:to>
                                        <p:strVal val="visible"/>
                                      </p:to>
                                    </p:set>
                                    <p:animEffect transition="in" filter="fade">
                                      <p:cBhvr>
                                        <p:cTn id="35" dur="500"/>
                                        <p:tgtEl>
                                          <p:spTgt spid="31"/>
                                        </p:tgtEl>
                                      </p:cBhvr>
                                    </p:animEffect>
                                  </p:childTnLst>
                                </p:cTn>
                              </p:par>
                            </p:childTnLst>
                          </p:cTn>
                        </p:par>
                        <p:par>
                          <p:cTn id="36" fill="hold">
                            <p:stCondLst>
                              <p:cond delay="11400"/>
                            </p:stCondLst>
                            <p:childTnLst>
                              <p:par>
                                <p:cTn id="37" presetID="10" presetClass="entr" presetSubtype="0" fill="hold" nodeType="after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fade">
                                      <p:cBhvr>
                                        <p:cTn id="39" dur="500"/>
                                        <p:tgtEl>
                                          <p:spTgt spid="12"/>
                                        </p:tgtEl>
                                      </p:cBhvr>
                                    </p:animEffect>
                                  </p:childTnLst>
                                </p:cTn>
                              </p:par>
                            </p:childTnLst>
                          </p:cTn>
                        </p:par>
                        <p:par>
                          <p:cTn id="40" fill="hold">
                            <p:stCondLst>
                              <p:cond delay="11900"/>
                            </p:stCondLst>
                            <p:childTnLst>
                              <p:par>
                                <p:cTn id="41" presetID="22" presetClass="entr" presetSubtype="8" fill="hold" nodeType="afterEffect">
                                  <p:stCondLst>
                                    <p:cond delay="0"/>
                                  </p:stCondLst>
                                  <p:childTnLst>
                                    <p:set>
                                      <p:cBhvr>
                                        <p:cTn id="42" dur="1" fill="hold">
                                          <p:stCondLst>
                                            <p:cond delay="0"/>
                                          </p:stCondLst>
                                        </p:cTn>
                                        <p:tgtEl>
                                          <p:spTgt spid="17"/>
                                        </p:tgtEl>
                                        <p:attrNameLst>
                                          <p:attrName>style.visibility</p:attrName>
                                        </p:attrNameLst>
                                      </p:cBhvr>
                                      <p:to>
                                        <p:strVal val="visible"/>
                                      </p:to>
                                    </p:set>
                                    <p:animEffect transition="in" filter="wipe(left)">
                                      <p:cBhvr>
                                        <p:cTn id="43" dur="500"/>
                                        <p:tgtEl>
                                          <p:spTgt spid="17"/>
                                        </p:tgtEl>
                                      </p:cBhvr>
                                    </p:animEffect>
                                  </p:childTnLst>
                                </p:cTn>
                              </p:par>
                            </p:childTnLst>
                          </p:cTn>
                        </p:par>
                        <p:par>
                          <p:cTn id="44" fill="hold">
                            <p:stCondLst>
                              <p:cond delay="12400"/>
                            </p:stCondLst>
                            <p:childTnLst>
                              <p:par>
                                <p:cTn id="45" presetID="10" presetClass="entr" presetSubtype="0" fill="hold" grpId="0" nodeType="afterEffect">
                                  <p:stCondLst>
                                    <p:cond delay="0"/>
                                  </p:stCondLst>
                                  <p:iterate type="wd">
                                    <p:tmPct val="10000"/>
                                  </p:iterate>
                                  <p:childTnLst>
                                    <p:set>
                                      <p:cBhvr>
                                        <p:cTn id="46" dur="1" fill="hold">
                                          <p:stCondLst>
                                            <p:cond delay="0"/>
                                          </p:stCondLst>
                                        </p:cTn>
                                        <p:tgtEl>
                                          <p:spTgt spid="37"/>
                                        </p:tgtEl>
                                        <p:attrNameLst>
                                          <p:attrName>style.visibility</p:attrName>
                                        </p:attrNameLst>
                                      </p:cBhvr>
                                      <p:to>
                                        <p:strVal val="visible"/>
                                      </p:to>
                                    </p:set>
                                    <p:animEffect transition="in" filter="fade">
                                      <p:cBhvr>
                                        <p:cTn id="47" dur="500"/>
                                        <p:tgtEl>
                                          <p:spTgt spid="37"/>
                                        </p:tgtEl>
                                      </p:cBhvr>
                                    </p:animEffect>
                                  </p:childTnLst>
                                </p:cTn>
                              </p:par>
                            </p:childTnLst>
                          </p:cTn>
                        </p:par>
                        <p:par>
                          <p:cTn id="48" fill="hold">
                            <p:stCondLst>
                              <p:cond delay="15100"/>
                            </p:stCondLst>
                            <p:childTnLst>
                              <p:par>
                                <p:cTn id="49" presetID="2" presetClass="entr" presetSubtype="8" fill="hold" grpId="0" nodeType="afterEffect">
                                  <p:stCondLst>
                                    <p:cond delay="0"/>
                                  </p:stCondLst>
                                  <p:childTnLst>
                                    <p:set>
                                      <p:cBhvr>
                                        <p:cTn id="50" dur="1" fill="hold">
                                          <p:stCondLst>
                                            <p:cond delay="0"/>
                                          </p:stCondLst>
                                        </p:cTn>
                                        <p:tgtEl>
                                          <p:spTgt spid="3"/>
                                        </p:tgtEl>
                                        <p:attrNameLst>
                                          <p:attrName>style.visibility</p:attrName>
                                        </p:attrNameLst>
                                      </p:cBhvr>
                                      <p:to>
                                        <p:strVal val="visible"/>
                                      </p:to>
                                    </p:set>
                                    <p:anim calcmode="lin" valueType="num">
                                      <p:cBhvr additive="base">
                                        <p:cTn id="51" dur="500" fill="hold"/>
                                        <p:tgtEl>
                                          <p:spTgt spid="3"/>
                                        </p:tgtEl>
                                        <p:attrNameLst>
                                          <p:attrName>ppt_x</p:attrName>
                                        </p:attrNameLst>
                                      </p:cBhvr>
                                      <p:tavLst>
                                        <p:tav tm="0">
                                          <p:val>
                                            <p:strVal val="0-#ppt_w/2"/>
                                          </p:val>
                                        </p:tav>
                                        <p:tav tm="100000">
                                          <p:val>
                                            <p:strVal val="#ppt_x"/>
                                          </p:val>
                                        </p:tav>
                                      </p:tavLst>
                                    </p:anim>
                                    <p:anim calcmode="lin" valueType="num">
                                      <p:cBhvr additive="base">
                                        <p:cTn id="52" dur="500" fill="hold"/>
                                        <p:tgtEl>
                                          <p:spTgt spid="3"/>
                                        </p:tgtEl>
                                        <p:attrNameLst>
                                          <p:attrName>ppt_y</p:attrName>
                                        </p:attrNameLst>
                                      </p:cBhvr>
                                      <p:tavLst>
                                        <p:tav tm="0">
                                          <p:val>
                                            <p:strVal val="#ppt_y"/>
                                          </p:val>
                                        </p:tav>
                                        <p:tav tm="100000">
                                          <p:val>
                                            <p:strVal val="#ppt_y"/>
                                          </p:val>
                                        </p:tav>
                                      </p:tavLst>
                                    </p:anim>
                                  </p:childTnLst>
                                </p:cTn>
                              </p:par>
                            </p:childTnLst>
                          </p:cTn>
                        </p:par>
                        <p:par>
                          <p:cTn id="53" fill="hold">
                            <p:stCondLst>
                              <p:cond delay="15600"/>
                            </p:stCondLst>
                            <p:childTnLst>
                              <p:par>
                                <p:cTn id="54" presetID="10" presetClass="entr" presetSubtype="0" fill="hold" grpId="0" nodeType="afterEffect">
                                  <p:stCondLst>
                                    <p:cond delay="0"/>
                                  </p:stCondLst>
                                  <p:iterate type="wd">
                                    <p:tmPct val="10000"/>
                                  </p:iterate>
                                  <p:childTnLst>
                                    <p:set>
                                      <p:cBhvr>
                                        <p:cTn id="55" dur="1" fill="hold">
                                          <p:stCondLst>
                                            <p:cond delay="0"/>
                                          </p:stCondLst>
                                        </p:cTn>
                                        <p:tgtEl>
                                          <p:spTgt spid="23"/>
                                        </p:tgtEl>
                                        <p:attrNameLst>
                                          <p:attrName>style.visibility</p:attrName>
                                        </p:attrNameLst>
                                      </p:cBhvr>
                                      <p:to>
                                        <p:strVal val="visible"/>
                                      </p:to>
                                    </p:set>
                                    <p:animEffect transition="in" filter="fade">
                                      <p:cBhvr>
                                        <p:cTn id="56"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27" grpId="0"/>
      <p:bldP spid="31" grpId="0"/>
      <p:bldP spid="37" grpId="0"/>
      <p:bldP spid="38" grpId="0"/>
      <p:bldP spid="3" grpId="0" animBg="1"/>
      <p:bldP spid="23"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 name="图片 40"/>
          <p:cNvPicPr>
            <a:picLocks noChangeAspect="1"/>
          </p:cNvPicPr>
          <p:nvPr/>
        </p:nvPicPr>
        <p:blipFill rotWithShape="1">
          <a:blip r:embed="rId4" cstate="print">
            <a:extLst>
              <a:ext uri="{28A0092B-C50C-407E-A947-70E740481C1C}">
                <a14:useLocalDpi xmlns:a14="http://schemas.microsoft.com/office/drawing/2010/main" val="0"/>
              </a:ext>
            </a:extLst>
          </a:blip>
          <a:srcRect r="11111"/>
          <a:stretch>
            <a:fillRect/>
          </a:stretch>
        </p:blipFill>
        <p:spPr>
          <a:xfrm>
            <a:off x="0" y="0"/>
            <a:ext cx="12192000" cy="6858001"/>
          </a:xfrm>
          <a:prstGeom prst="rect">
            <a:avLst/>
          </a:prstGeom>
        </p:spPr>
      </p:pic>
      <p:grpSp>
        <p:nvGrpSpPr>
          <p:cNvPr id="3" name="组合 23"/>
          <p:cNvGrpSpPr/>
          <p:nvPr/>
        </p:nvGrpSpPr>
        <p:grpSpPr bwMode="auto">
          <a:xfrm>
            <a:off x="244755" y="738896"/>
            <a:ext cx="1838112" cy="755563"/>
            <a:chOff x="4104313" y="1643051"/>
            <a:chExt cx="1498744" cy="616205"/>
          </a:xfrm>
          <a:solidFill>
            <a:schemeClr val="accent1">
              <a:lumMod val="75000"/>
            </a:schemeClr>
          </a:solidFill>
        </p:grpSpPr>
        <p:grpSp>
          <p:nvGrpSpPr>
            <p:cNvPr id="8" name="组合 12"/>
            <p:cNvGrpSpPr/>
            <p:nvPr/>
          </p:nvGrpSpPr>
          <p:grpSpPr bwMode="auto">
            <a:xfrm>
              <a:off x="4104313" y="1643051"/>
              <a:ext cx="1498744" cy="616205"/>
              <a:chOff x="5604503" y="3143248"/>
              <a:chExt cx="1498706" cy="615906"/>
            </a:xfrm>
            <a:grpFill/>
          </p:grpSpPr>
          <p:sp>
            <p:nvSpPr>
              <p:cNvPr id="5" name="平行四边形 4"/>
              <p:cNvSpPr/>
              <p:nvPr/>
            </p:nvSpPr>
            <p:spPr>
              <a:xfrm>
                <a:off x="5604503" y="3143248"/>
                <a:ext cx="595341" cy="615906"/>
              </a:xfrm>
              <a:prstGeom prst="parallelogram">
                <a:avLst>
                  <a:gd name="adj" fmla="val 32520"/>
                </a:avLst>
              </a:pr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900" dirty="0">
                  <a:latin typeface="Bitter" pitchFamily="50" charset="0"/>
                </a:endParaRPr>
              </a:p>
            </p:txBody>
          </p:sp>
          <p:sp>
            <p:nvSpPr>
              <p:cNvPr id="6" name="平行四边形 5"/>
              <p:cNvSpPr/>
              <p:nvPr/>
            </p:nvSpPr>
            <p:spPr>
              <a:xfrm>
                <a:off x="5783105" y="3231235"/>
                <a:ext cx="1320104" cy="439933"/>
              </a:xfrm>
              <a:prstGeom prst="parallelogram">
                <a:avLst>
                  <a:gd name="adj" fmla="val 30880"/>
                </a:avLst>
              </a:pr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900" dirty="0">
                  <a:latin typeface="Bitter" pitchFamily="50" charset="0"/>
                </a:endParaRPr>
              </a:p>
            </p:txBody>
          </p:sp>
        </p:grpSp>
        <p:sp>
          <p:nvSpPr>
            <p:cNvPr id="12311" name="矩形 7"/>
            <p:cNvSpPr>
              <a:spLocks noChangeArrowheads="1"/>
            </p:cNvSpPr>
            <p:nvPr/>
          </p:nvSpPr>
          <p:spPr bwMode="auto">
            <a:xfrm>
              <a:off x="4416890" y="1728730"/>
              <a:ext cx="1091642" cy="451713"/>
            </a:xfrm>
            <a:prstGeom prst="rect">
              <a:avLst/>
            </a:prstGeom>
            <a:grpFill/>
            <a:ln>
              <a:noFill/>
            </a:ln>
          </p:spPr>
          <p:txBody>
            <a:bodyPr wrap="none">
              <a:spAutoFit/>
            </a:bodyPr>
            <a:lstStyle>
              <a:lvl1pPr>
                <a:defRPr sz="4300">
                  <a:solidFill>
                    <a:schemeClr val="tx1"/>
                  </a:solidFill>
                  <a:latin typeface="Arial" panose="020B0604020202020204" pitchFamily="34" charset="0"/>
                  <a:ea typeface="宋体" panose="02010600030101010101" pitchFamily="2" charset="-122"/>
                </a:defRPr>
              </a:lvl1pPr>
              <a:lvl2pPr marL="742950" indent="-285750">
                <a:defRPr sz="4300">
                  <a:solidFill>
                    <a:schemeClr val="tx1"/>
                  </a:solidFill>
                  <a:latin typeface="Arial" panose="020B0604020202020204" pitchFamily="34" charset="0"/>
                  <a:ea typeface="宋体" panose="02010600030101010101" pitchFamily="2" charset="-122"/>
                </a:defRPr>
              </a:lvl2pPr>
              <a:lvl3pPr marL="1143000" indent="-228600">
                <a:defRPr sz="4300">
                  <a:solidFill>
                    <a:schemeClr val="tx1"/>
                  </a:solidFill>
                  <a:latin typeface="Arial" panose="020B0604020202020204" pitchFamily="34" charset="0"/>
                  <a:ea typeface="宋体" panose="02010600030101010101" pitchFamily="2" charset="-122"/>
                </a:defRPr>
              </a:lvl3pPr>
              <a:lvl4pPr marL="1600200" indent="-228600">
                <a:defRPr sz="4300">
                  <a:solidFill>
                    <a:schemeClr val="tx1"/>
                  </a:solidFill>
                  <a:latin typeface="Arial" panose="020B0604020202020204" pitchFamily="34" charset="0"/>
                  <a:ea typeface="宋体" panose="02010600030101010101" pitchFamily="2" charset="-122"/>
                </a:defRPr>
              </a:lvl4pPr>
              <a:lvl5pPr marL="2057400" indent="-228600">
                <a:defRPr sz="4300">
                  <a:solidFill>
                    <a:schemeClr val="tx1"/>
                  </a:solidFill>
                  <a:latin typeface="Arial" panose="020B0604020202020204" pitchFamily="34" charset="0"/>
                  <a:ea typeface="宋体" panose="02010600030101010101" pitchFamily="2" charset="-122"/>
                </a:defRPr>
              </a:lvl5pPr>
              <a:lvl6pPr marL="2514600" indent="-228600" defTabSz="2176780" eaLnBrk="0" fontAlgn="base" hangingPunct="0">
                <a:spcBef>
                  <a:spcPct val="0"/>
                </a:spcBef>
                <a:spcAft>
                  <a:spcPct val="0"/>
                </a:spcAft>
                <a:defRPr sz="4300">
                  <a:solidFill>
                    <a:schemeClr val="tx1"/>
                  </a:solidFill>
                  <a:latin typeface="Arial" panose="020B0604020202020204" pitchFamily="34" charset="0"/>
                  <a:ea typeface="宋体" panose="02010600030101010101" pitchFamily="2" charset="-122"/>
                </a:defRPr>
              </a:lvl6pPr>
              <a:lvl7pPr marL="2971800" indent="-228600" defTabSz="2176780" eaLnBrk="0" fontAlgn="base" hangingPunct="0">
                <a:spcBef>
                  <a:spcPct val="0"/>
                </a:spcBef>
                <a:spcAft>
                  <a:spcPct val="0"/>
                </a:spcAft>
                <a:defRPr sz="4300">
                  <a:solidFill>
                    <a:schemeClr val="tx1"/>
                  </a:solidFill>
                  <a:latin typeface="Arial" panose="020B0604020202020204" pitchFamily="34" charset="0"/>
                  <a:ea typeface="宋体" panose="02010600030101010101" pitchFamily="2" charset="-122"/>
                </a:defRPr>
              </a:lvl7pPr>
              <a:lvl8pPr marL="3429000" indent="-228600" defTabSz="2176780" eaLnBrk="0" fontAlgn="base" hangingPunct="0">
                <a:spcBef>
                  <a:spcPct val="0"/>
                </a:spcBef>
                <a:spcAft>
                  <a:spcPct val="0"/>
                </a:spcAft>
                <a:defRPr sz="4300">
                  <a:solidFill>
                    <a:schemeClr val="tx1"/>
                  </a:solidFill>
                  <a:latin typeface="Arial" panose="020B0604020202020204" pitchFamily="34" charset="0"/>
                  <a:ea typeface="宋体" panose="02010600030101010101" pitchFamily="2" charset="-122"/>
                </a:defRPr>
              </a:lvl8pPr>
              <a:lvl9pPr marL="3886200" indent="-228600" defTabSz="2176780" eaLnBrk="0" fontAlgn="base" hangingPunct="0">
                <a:spcBef>
                  <a:spcPct val="0"/>
                </a:spcBef>
                <a:spcAft>
                  <a:spcPct val="0"/>
                </a:spcAft>
                <a:defRPr sz="4300">
                  <a:solidFill>
                    <a:schemeClr val="tx1"/>
                  </a:solidFill>
                  <a:latin typeface="Arial" panose="020B0604020202020204" pitchFamily="34" charset="0"/>
                  <a:ea typeface="宋体" panose="02010600030101010101" pitchFamily="2" charset="-122"/>
                </a:defRPr>
              </a:lvl9pPr>
            </a:lstStyle>
            <a:p>
              <a:pPr eaLnBrk="1" hangingPunct="1">
                <a:defRPr/>
              </a:pPr>
              <a:r>
                <a:rPr lang="zh-CN" altLang="en-US" sz="3000" dirty="0">
                  <a:solidFill>
                    <a:schemeClr val="bg1"/>
                  </a:solidFill>
                  <a:latin typeface="黑体" panose="02010609060101010101" charset="-122"/>
                  <a:ea typeface="黑体" panose="02010609060101010101" charset="-122"/>
                </a:rPr>
                <a:t>第一课</a:t>
              </a:r>
            </a:p>
          </p:txBody>
        </p:sp>
      </p:grpSp>
      <p:cxnSp>
        <p:nvCxnSpPr>
          <p:cNvPr id="60" name="直接连接符 59"/>
          <p:cNvCxnSpPr/>
          <p:nvPr/>
        </p:nvCxnSpPr>
        <p:spPr>
          <a:xfrm flipV="1">
            <a:off x="1786040" y="5279414"/>
            <a:ext cx="8619921" cy="0"/>
          </a:xfrm>
          <a:prstGeom prst="line">
            <a:avLst/>
          </a:prstGeom>
          <a:ln w="47625">
            <a:solidFill>
              <a:schemeClr val="accent6"/>
            </a:solidFill>
            <a:prstDash val="dash"/>
          </a:ln>
        </p:spPr>
        <p:style>
          <a:lnRef idx="1">
            <a:schemeClr val="accent1"/>
          </a:lnRef>
          <a:fillRef idx="0">
            <a:schemeClr val="accent1"/>
          </a:fillRef>
          <a:effectRef idx="0">
            <a:schemeClr val="accent1"/>
          </a:effectRef>
          <a:fontRef idx="minor">
            <a:schemeClr val="tx1"/>
          </a:fontRef>
        </p:style>
      </p:cxnSp>
      <p:sp>
        <p:nvSpPr>
          <p:cNvPr id="2" name="左中括号 1"/>
          <p:cNvSpPr/>
          <p:nvPr/>
        </p:nvSpPr>
        <p:spPr>
          <a:xfrm>
            <a:off x="3378118" y="999216"/>
            <a:ext cx="285717" cy="2646056"/>
          </a:xfrm>
          <a:prstGeom prst="leftBracket">
            <a:avLst/>
          </a:prstGeom>
          <a:ln w="57150"/>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sz="900"/>
          </a:p>
        </p:txBody>
      </p:sp>
      <p:sp>
        <p:nvSpPr>
          <p:cNvPr id="10" name="矩形: 圆角 9"/>
          <p:cNvSpPr/>
          <p:nvPr/>
        </p:nvSpPr>
        <p:spPr>
          <a:xfrm>
            <a:off x="3737645" y="731752"/>
            <a:ext cx="2753994" cy="755563"/>
          </a:xfrm>
          <a:prstGeom prst="roundRect">
            <a:avLst/>
          </a:prstGeom>
        </p:spPr>
        <p:style>
          <a:lnRef idx="2">
            <a:schemeClr val="accent1"/>
          </a:lnRef>
          <a:fillRef idx="1">
            <a:schemeClr val="lt1"/>
          </a:fillRef>
          <a:effectRef idx="0">
            <a:schemeClr val="accent1"/>
          </a:effectRef>
          <a:fontRef idx="minor">
            <a:schemeClr val="dk1"/>
          </a:fontRef>
        </p:style>
        <p:txBody>
          <a:bodyPr anchor="ctr"/>
          <a:lstStyle>
            <a:lvl1pPr>
              <a:defRPr sz="4300">
                <a:solidFill>
                  <a:schemeClr val="tx1"/>
                </a:solidFill>
                <a:latin typeface="Arial" panose="020B0604020202020204" pitchFamily="34" charset="0"/>
                <a:ea typeface="宋体" panose="02010600030101010101" pitchFamily="2" charset="-122"/>
              </a:defRPr>
            </a:lvl1pPr>
            <a:lvl2pPr marL="742950" indent="-285750">
              <a:defRPr sz="4300">
                <a:solidFill>
                  <a:schemeClr val="tx1"/>
                </a:solidFill>
                <a:latin typeface="Arial" panose="020B0604020202020204" pitchFamily="34" charset="0"/>
                <a:ea typeface="宋体" panose="02010600030101010101" pitchFamily="2" charset="-122"/>
              </a:defRPr>
            </a:lvl2pPr>
            <a:lvl3pPr marL="1143000" indent="-228600">
              <a:defRPr sz="4300">
                <a:solidFill>
                  <a:schemeClr val="tx1"/>
                </a:solidFill>
                <a:latin typeface="Arial" panose="020B0604020202020204" pitchFamily="34" charset="0"/>
                <a:ea typeface="宋体" panose="02010600030101010101" pitchFamily="2" charset="-122"/>
              </a:defRPr>
            </a:lvl3pPr>
            <a:lvl4pPr marL="1600200" indent="-228600">
              <a:defRPr sz="4300">
                <a:solidFill>
                  <a:schemeClr val="tx1"/>
                </a:solidFill>
                <a:latin typeface="Arial" panose="020B0604020202020204" pitchFamily="34" charset="0"/>
                <a:ea typeface="宋体" panose="02010600030101010101" pitchFamily="2" charset="-122"/>
              </a:defRPr>
            </a:lvl4pPr>
            <a:lvl5pPr marL="2057400" indent="-228600">
              <a:defRPr sz="4300">
                <a:solidFill>
                  <a:schemeClr val="tx1"/>
                </a:solidFill>
                <a:latin typeface="Arial" panose="020B0604020202020204" pitchFamily="34" charset="0"/>
                <a:ea typeface="宋体" panose="02010600030101010101" pitchFamily="2" charset="-122"/>
              </a:defRPr>
            </a:lvl5pPr>
            <a:lvl6pPr marL="2514600" indent="-228600" defTabSz="2176780" eaLnBrk="0" fontAlgn="base" hangingPunct="0">
              <a:spcBef>
                <a:spcPct val="0"/>
              </a:spcBef>
              <a:spcAft>
                <a:spcPct val="0"/>
              </a:spcAft>
              <a:defRPr sz="4300">
                <a:solidFill>
                  <a:schemeClr val="tx1"/>
                </a:solidFill>
                <a:latin typeface="Arial" panose="020B0604020202020204" pitchFamily="34" charset="0"/>
                <a:ea typeface="宋体" panose="02010600030101010101" pitchFamily="2" charset="-122"/>
              </a:defRPr>
            </a:lvl6pPr>
            <a:lvl7pPr marL="2971800" indent="-228600" defTabSz="2176780" eaLnBrk="0" fontAlgn="base" hangingPunct="0">
              <a:spcBef>
                <a:spcPct val="0"/>
              </a:spcBef>
              <a:spcAft>
                <a:spcPct val="0"/>
              </a:spcAft>
              <a:defRPr sz="4300">
                <a:solidFill>
                  <a:schemeClr val="tx1"/>
                </a:solidFill>
                <a:latin typeface="Arial" panose="020B0604020202020204" pitchFamily="34" charset="0"/>
                <a:ea typeface="宋体" panose="02010600030101010101" pitchFamily="2" charset="-122"/>
              </a:defRPr>
            </a:lvl7pPr>
            <a:lvl8pPr marL="3429000" indent="-228600" defTabSz="2176780" eaLnBrk="0" fontAlgn="base" hangingPunct="0">
              <a:spcBef>
                <a:spcPct val="0"/>
              </a:spcBef>
              <a:spcAft>
                <a:spcPct val="0"/>
              </a:spcAft>
              <a:defRPr sz="4300">
                <a:solidFill>
                  <a:schemeClr val="tx1"/>
                </a:solidFill>
                <a:latin typeface="Arial" panose="020B0604020202020204" pitchFamily="34" charset="0"/>
                <a:ea typeface="宋体" panose="02010600030101010101" pitchFamily="2" charset="-122"/>
              </a:defRPr>
            </a:lvl8pPr>
            <a:lvl9pPr marL="3886200" indent="-228600" defTabSz="2176780" eaLnBrk="0" fontAlgn="base" hangingPunct="0">
              <a:spcBef>
                <a:spcPct val="0"/>
              </a:spcBef>
              <a:spcAft>
                <a:spcPct val="0"/>
              </a:spcAft>
              <a:defRPr sz="4300">
                <a:solidFill>
                  <a:schemeClr val="tx1"/>
                </a:solidFill>
                <a:latin typeface="Arial" panose="020B0604020202020204" pitchFamily="34" charset="0"/>
                <a:ea typeface="宋体" panose="02010600030101010101" pitchFamily="2" charset="-122"/>
              </a:defRPr>
            </a:lvl9pPr>
          </a:lstStyle>
          <a:p>
            <a:pPr algn="ctr"/>
            <a:r>
              <a:rPr lang="zh-CN" altLang="en-US" sz="2150">
                <a:solidFill>
                  <a:srgbClr val="000000"/>
                </a:solidFill>
                <a:ea typeface="黑体" panose="02010609060101010101" charset="-122"/>
              </a:rPr>
              <a:t>中华人民共和国成立前各种政治力量</a:t>
            </a:r>
          </a:p>
        </p:txBody>
      </p:sp>
      <p:sp>
        <p:nvSpPr>
          <p:cNvPr id="29" name="矩形: 圆角 28"/>
          <p:cNvSpPr/>
          <p:nvPr/>
        </p:nvSpPr>
        <p:spPr>
          <a:xfrm>
            <a:off x="2221758" y="1550808"/>
            <a:ext cx="1031756" cy="1611920"/>
          </a:xfrm>
          <a:prstGeom prst="roundRect">
            <a:avLst/>
          </a:prstGeom>
        </p:spPr>
        <p:style>
          <a:lnRef idx="2">
            <a:schemeClr val="accent1"/>
          </a:lnRef>
          <a:fillRef idx="1">
            <a:schemeClr val="lt1"/>
          </a:fillRef>
          <a:effectRef idx="0">
            <a:schemeClr val="accent1"/>
          </a:effectRef>
          <a:fontRef idx="minor">
            <a:schemeClr val="dk1"/>
          </a:fontRef>
        </p:style>
        <p:txBody>
          <a:bodyPr anchor="ctr"/>
          <a:lstStyle>
            <a:lvl1pPr>
              <a:defRPr sz="4300">
                <a:solidFill>
                  <a:schemeClr val="tx1"/>
                </a:solidFill>
                <a:latin typeface="Arial" panose="020B0604020202020204" pitchFamily="34" charset="0"/>
                <a:ea typeface="宋体" panose="02010600030101010101" pitchFamily="2" charset="-122"/>
              </a:defRPr>
            </a:lvl1pPr>
            <a:lvl2pPr marL="742950" indent="-285750">
              <a:defRPr sz="4300">
                <a:solidFill>
                  <a:schemeClr val="tx1"/>
                </a:solidFill>
                <a:latin typeface="Arial" panose="020B0604020202020204" pitchFamily="34" charset="0"/>
                <a:ea typeface="宋体" panose="02010600030101010101" pitchFamily="2" charset="-122"/>
              </a:defRPr>
            </a:lvl2pPr>
            <a:lvl3pPr marL="1143000" indent="-228600">
              <a:defRPr sz="4300">
                <a:solidFill>
                  <a:schemeClr val="tx1"/>
                </a:solidFill>
                <a:latin typeface="Arial" panose="020B0604020202020204" pitchFamily="34" charset="0"/>
                <a:ea typeface="宋体" panose="02010600030101010101" pitchFamily="2" charset="-122"/>
              </a:defRPr>
            </a:lvl3pPr>
            <a:lvl4pPr marL="1600200" indent="-228600">
              <a:defRPr sz="4300">
                <a:solidFill>
                  <a:schemeClr val="tx1"/>
                </a:solidFill>
                <a:latin typeface="Arial" panose="020B0604020202020204" pitchFamily="34" charset="0"/>
                <a:ea typeface="宋体" panose="02010600030101010101" pitchFamily="2" charset="-122"/>
              </a:defRPr>
            </a:lvl4pPr>
            <a:lvl5pPr marL="2057400" indent="-228600">
              <a:defRPr sz="4300">
                <a:solidFill>
                  <a:schemeClr val="tx1"/>
                </a:solidFill>
                <a:latin typeface="Arial" panose="020B0604020202020204" pitchFamily="34" charset="0"/>
                <a:ea typeface="宋体" panose="02010600030101010101" pitchFamily="2" charset="-122"/>
              </a:defRPr>
            </a:lvl5pPr>
            <a:lvl6pPr marL="2514600" indent="-228600" defTabSz="2176780" eaLnBrk="0" fontAlgn="base" hangingPunct="0">
              <a:spcBef>
                <a:spcPct val="0"/>
              </a:spcBef>
              <a:spcAft>
                <a:spcPct val="0"/>
              </a:spcAft>
              <a:defRPr sz="4300">
                <a:solidFill>
                  <a:schemeClr val="tx1"/>
                </a:solidFill>
                <a:latin typeface="Arial" panose="020B0604020202020204" pitchFamily="34" charset="0"/>
                <a:ea typeface="宋体" panose="02010600030101010101" pitchFamily="2" charset="-122"/>
              </a:defRPr>
            </a:lvl6pPr>
            <a:lvl7pPr marL="2971800" indent="-228600" defTabSz="2176780" eaLnBrk="0" fontAlgn="base" hangingPunct="0">
              <a:spcBef>
                <a:spcPct val="0"/>
              </a:spcBef>
              <a:spcAft>
                <a:spcPct val="0"/>
              </a:spcAft>
              <a:defRPr sz="4300">
                <a:solidFill>
                  <a:schemeClr val="tx1"/>
                </a:solidFill>
                <a:latin typeface="Arial" panose="020B0604020202020204" pitchFamily="34" charset="0"/>
                <a:ea typeface="宋体" panose="02010600030101010101" pitchFamily="2" charset="-122"/>
              </a:defRPr>
            </a:lvl7pPr>
            <a:lvl8pPr marL="3429000" indent="-228600" defTabSz="2176780" eaLnBrk="0" fontAlgn="base" hangingPunct="0">
              <a:spcBef>
                <a:spcPct val="0"/>
              </a:spcBef>
              <a:spcAft>
                <a:spcPct val="0"/>
              </a:spcAft>
              <a:defRPr sz="4300">
                <a:solidFill>
                  <a:schemeClr val="tx1"/>
                </a:solidFill>
                <a:latin typeface="Arial" panose="020B0604020202020204" pitchFamily="34" charset="0"/>
                <a:ea typeface="宋体" panose="02010600030101010101" pitchFamily="2" charset="-122"/>
              </a:defRPr>
            </a:lvl8pPr>
            <a:lvl9pPr marL="3886200" indent="-228600" defTabSz="2176780" eaLnBrk="0" fontAlgn="base" hangingPunct="0">
              <a:spcBef>
                <a:spcPct val="0"/>
              </a:spcBef>
              <a:spcAft>
                <a:spcPct val="0"/>
              </a:spcAft>
              <a:defRPr sz="4300">
                <a:solidFill>
                  <a:schemeClr val="tx1"/>
                </a:solidFill>
                <a:latin typeface="Arial" panose="020B0604020202020204" pitchFamily="34" charset="0"/>
                <a:ea typeface="宋体" panose="02010600030101010101" pitchFamily="2" charset="-122"/>
              </a:defRPr>
            </a:lvl9pPr>
          </a:lstStyle>
          <a:p>
            <a:pPr algn="ctr"/>
            <a:r>
              <a:rPr lang="zh-CN" altLang="en-US" sz="2150">
                <a:solidFill>
                  <a:srgbClr val="000000"/>
                </a:solidFill>
                <a:ea typeface="黑体" panose="02010609060101010101" charset="-122"/>
              </a:rPr>
              <a:t>历史和人民的选择</a:t>
            </a:r>
          </a:p>
        </p:txBody>
      </p:sp>
      <p:sp>
        <p:nvSpPr>
          <p:cNvPr id="30" name="矩形: 圆角 29"/>
          <p:cNvSpPr/>
          <p:nvPr/>
        </p:nvSpPr>
        <p:spPr>
          <a:xfrm>
            <a:off x="3749550" y="3214316"/>
            <a:ext cx="2753994" cy="645244"/>
          </a:xfrm>
          <a:prstGeom prst="roundRect">
            <a:avLst/>
          </a:prstGeom>
        </p:spPr>
        <p:style>
          <a:lnRef idx="2">
            <a:schemeClr val="accent1"/>
          </a:lnRef>
          <a:fillRef idx="1">
            <a:schemeClr val="lt1"/>
          </a:fillRef>
          <a:effectRef idx="0">
            <a:schemeClr val="accent1"/>
          </a:effectRef>
          <a:fontRef idx="minor">
            <a:schemeClr val="dk1"/>
          </a:fontRef>
        </p:style>
        <p:txBody>
          <a:bodyPr anchor="ctr"/>
          <a:lstStyle>
            <a:lvl1pPr>
              <a:defRPr sz="4300">
                <a:solidFill>
                  <a:schemeClr val="tx1"/>
                </a:solidFill>
                <a:latin typeface="Arial" panose="020B0604020202020204" pitchFamily="34" charset="0"/>
                <a:ea typeface="宋体" panose="02010600030101010101" pitchFamily="2" charset="-122"/>
              </a:defRPr>
            </a:lvl1pPr>
            <a:lvl2pPr marL="742950" indent="-285750">
              <a:defRPr sz="4300">
                <a:solidFill>
                  <a:schemeClr val="tx1"/>
                </a:solidFill>
                <a:latin typeface="Arial" panose="020B0604020202020204" pitchFamily="34" charset="0"/>
                <a:ea typeface="宋体" panose="02010600030101010101" pitchFamily="2" charset="-122"/>
              </a:defRPr>
            </a:lvl2pPr>
            <a:lvl3pPr marL="1143000" indent="-228600">
              <a:defRPr sz="4300">
                <a:solidFill>
                  <a:schemeClr val="tx1"/>
                </a:solidFill>
                <a:latin typeface="Arial" panose="020B0604020202020204" pitchFamily="34" charset="0"/>
                <a:ea typeface="宋体" panose="02010600030101010101" pitchFamily="2" charset="-122"/>
              </a:defRPr>
            </a:lvl3pPr>
            <a:lvl4pPr marL="1600200" indent="-228600">
              <a:defRPr sz="4300">
                <a:solidFill>
                  <a:schemeClr val="tx1"/>
                </a:solidFill>
                <a:latin typeface="Arial" panose="020B0604020202020204" pitchFamily="34" charset="0"/>
                <a:ea typeface="宋体" panose="02010600030101010101" pitchFamily="2" charset="-122"/>
              </a:defRPr>
            </a:lvl4pPr>
            <a:lvl5pPr marL="2057400" indent="-228600">
              <a:defRPr sz="4300">
                <a:solidFill>
                  <a:schemeClr val="tx1"/>
                </a:solidFill>
                <a:latin typeface="Arial" panose="020B0604020202020204" pitchFamily="34" charset="0"/>
                <a:ea typeface="宋体" panose="02010600030101010101" pitchFamily="2" charset="-122"/>
              </a:defRPr>
            </a:lvl5pPr>
            <a:lvl6pPr marL="2514600" indent="-228600" defTabSz="2176780" eaLnBrk="0" fontAlgn="base" hangingPunct="0">
              <a:spcBef>
                <a:spcPct val="0"/>
              </a:spcBef>
              <a:spcAft>
                <a:spcPct val="0"/>
              </a:spcAft>
              <a:defRPr sz="4300">
                <a:solidFill>
                  <a:schemeClr val="tx1"/>
                </a:solidFill>
                <a:latin typeface="Arial" panose="020B0604020202020204" pitchFamily="34" charset="0"/>
                <a:ea typeface="宋体" panose="02010600030101010101" pitchFamily="2" charset="-122"/>
              </a:defRPr>
            </a:lvl6pPr>
            <a:lvl7pPr marL="2971800" indent="-228600" defTabSz="2176780" eaLnBrk="0" fontAlgn="base" hangingPunct="0">
              <a:spcBef>
                <a:spcPct val="0"/>
              </a:spcBef>
              <a:spcAft>
                <a:spcPct val="0"/>
              </a:spcAft>
              <a:defRPr sz="4300">
                <a:solidFill>
                  <a:schemeClr val="tx1"/>
                </a:solidFill>
                <a:latin typeface="Arial" panose="020B0604020202020204" pitchFamily="34" charset="0"/>
                <a:ea typeface="宋体" panose="02010600030101010101" pitchFamily="2" charset="-122"/>
              </a:defRPr>
            </a:lvl7pPr>
            <a:lvl8pPr marL="3429000" indent="-228600" defTabSz="2176780" eaLnBrk="0" fontAlgn="base" hangingPunct="0">
              <a:spcBef>
                <a:spcPct val="0"/>
              </a:spcBef>
              <a:spcAft>
                <a:spcPct val="0"/>
              </a:spcAft>
              <a:defRPr sz="4300">
                <a:solidFill>
                  <a:schemeClr val="tx1"/>
                </a:solidFill>
                <a:latin typeface="Arial" panose="020B0604020202020204" pitchFamily="34" charset="0"/>
                <a:ea typeface="宋体" panose="02010600030101010101" pitchFamily="2" charset="-122"/>
              </a:defRPr>
            </a:lvl8pPr>
            <a:lvl9pPr marL="3886200" indent="-228600" defTabSz="2176780" eaLnBrk="0" fontAlgn="base" hangingPunct="0">
              <a:spcBef>
                <a:spcPct val="0"/>
              </a:spcBef>
              <a:spcAft>
                <a:spcPct val="0"/>
              </a:spcAft>
              <a:defRPr sz="4300">
                <a:solidFill>
                  <a:schemeClr val="tx1"/>
                </a:solidFill>
                <a:latin typeface="Arial" panose="020B0604020202020204" pitchFamily="34" charset="0"/>
                <a:ea typeface="宋体" panose="02010600030101010101" pitchFamily="2" charset="-122"/>
              </a:defRPr>
            </a:lvl9pPr>
          </a:lstStyle>
          <a:p>
            <a:pPr algn="ctr"/>
            <a:r>
              <a:rPr lang="zh-CN" altLang="en-US" sz="2150">
                <a:solidFill>
                  <a:srgbClr val="000000"/>
                </a:solidFill>
                <a:ea typeface="黑体" panose="02010609060101010101" charset="-122"/>
              </a:rPr>
              <a:t>党领导人民</a:t>
            </a:r>
            <a:endParaRPr lang="en-US" altLang="zh-CN" sz="2150">
              <a:solidFill>
                <a:srgbClr val="000000"/>
              </a:solidFill>
              <a:ea typeface="黑体" panose="02010609060101010101" charset="-122"/>
            </a:endParaRPr>
          </a:p>
          <a:p>
            <a:pPr algn="ctr"/>
            <a:r>
              <a:rPr lang="zh-CN" altLang="en-US" sz="2150">
                <a:solidFill>
                  <a:srgbClr val="000000"/>
                </a:solidFill>
                <a:ea typeface="黑体" panose="02010609060101010101" charset="-122"/>
              </a:rPr>
              <a:t>站起来富起来强起来</a:t>
            </a:r>
          </a:p>
        </p:txBody>
      </p:sp>
      <p:sp>
        <p:nvSpPr>
          <p:cNvPr id="31" name="左中括号 30"/>
          <p:cNvSpPr/>
          <p:nvPr/>
        </p:nvSpPr>
        <p:spPr>
          <a:xfrm>
            <a:off x="6671799" y="409527"/>
            <a:ext cx="274606" cy="2137322"/>
          </a:xfrm>
          <a:prstGeom prst="leftBracket">
            <a:avLst/>
          </a:prstGeom>
          <a:ln w="57150"/>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sz="900"/>
          </a:p>
        </p:txBody>
      </p:sp>
      <p:sp>
        <p:nvSpPr>
          <p:cNvPr id="33" name="矩形: 圆角 32"/>
          <p:cNvSpPr/>
          <p:nvPr/>
        </p:nvSpPr>
        <p:spPr>
          <a:xfrm>
            <a:off x="7032120" y="210320"/>
            <a:ext cx="1709540" cy="521433"/>
          </a:xfrm>
          <a:prstGeom prst="roundRect">
            <a:avLst/>
          </a:prstGeom>
          <a:solidFill>
            <a:srgbClr val="FFFF00"/>
          </a:solidFill>
        </p:spPr>
        <p:style>
          <a:lnRef idx="2">
            <a:schemeClr val="accent1"/>
          </a:lnRef>
          <a:fillRef idx="1">
            <a:schemeClr val="lt1"/>
          </a:fillRef>
          <a:effectRef idx="0">
            <a:schemeClr val="accent1"/>
          </a:effectRef>
          <a:fontRef idx="minor">
            <a:schemeClr val="dk1"/>
          </a:fontRef>
        </p:style>
        <p:txBody>
          <a:bodyPr anchor="ctr"/>
          <a:lstStyle/>
          <a:p>
            <a:pPr algn="ctr">
              <a:defRPr/>
            </a:pPr>
            <a:r>
              <a:rPr lang="zh-CN" altLang="en-US" sz="2000" dirty="0"/>
              <a:t>基本国情</a:t>
            </a:r>
          </a:p>
        </p:txBody>
      </p:sp>
      <p:sp>
        <p:nvSpPr>
          <p:cNvPr id="34" name="矩形: 圆角 33"/>
          <p:cNvSpPr/>
          <p:nvPr/>
        </p:nvSpPr>
        <p:spPr>
          <a:xfrm>
            <a:off x="7021802" y="3012726"/>
            <a:ext cx="1773826" cy="415877"/>
          </a:xfrm>
          <a:prstGeom prst="roundRect">
            <a:avLst/>
          </a:prstGeom>
        </p:spPr>
        <p:style>
          <a:lnRef idx="2">
            <a:schemeClr val="accent1"/>
          </a:lnRef>
          <a:fillRef idx="1">
            <a:schemeClr val="lt1"/>
          </a:fillRef>
          <a:effectRef idx="0">
            <a:schemeClr val="accent1"/>
          </a:effectRef>
          <a:fontRef idx="minor">
            <a:schemeClr val="dk1"/>
          </a:fontRef>
        </p:style>
        <p:txBody>
          <a:bodyPr anchor="ctr"/>
          <a:lstStyle/>
          <a:p>
            <a:pPr algn="ctr">
              <a:defRPr/>
            </a:pPr>
            <a:r>
              <a:rPr lang="zh-CN" altLang="en-US" sz="2200" b="1" dirty="0">
                <a:latin typeface="宋体" panose="02010600030101010101" pitchFamily="2" charset="-122"/>
                <a:ea typeface="宋体" panose="02010600030101010101" pitchFamily="2" charset="-122"/>
                <a:cs typeface="宋体" panose="02010600030101010101" pitchFamily="2" charset="-122"/>
              </a:rPr>
              <a:t>建立新中国</a:t>
            </a:r>
          </a:p>
        </p:txBody>
      </p:sp>
      <p:sp>
        <p:nvSpPr>
          <p:cNvPr id="35" name="矩形: 圆角 34"/>
          <p:cNvSpPr/>
          <p:nvPr/>
        </p:nvSpPr>
        <p:spPr>
          <a:xfrm>
            <a:off x="8945630" y="219844"/>
            <a:ext cx="1709540" cy="522227"/>
          </a:xfrm>
          <a:prstGeom prst="roundRect">
            <a:avLst/>
          </a:prstGeom>
          <a:solidFill>
            <a:srgbClr val="FFFF00"/>
          </a:solidFill>
        </p:spPr>
        <p:style>
          <a:lnRef idx="2">
            <a:schemeClr val="accent1"/>
          </a:lnRef>
          <a:fillRef idx="1">
            <a:schemeClr val="lt1"/>
          </a:fillRef>
          <a:effectRef idx="0">
            <a:schemeClr val="accent1"/>
          </a:effectRef>
          <a:fontRef idx="minor">
            <a:schemeClr val="dk1"/>
          </a:fontRef>
        </p:style>
        <p:txBody>
          <a:bodyPr anchor="ctr"/>
          <a:lstStyle/>
          <a:p>
            <a:pPr algn="ctr">
              <a:defRPr/>
            </a:pPr>
            <a:r>
              <a:rPr lang="zh-CN" altLang="en-US" sz="2000" dirty="0"/>
              <a:t>主要矛盾</a:t>
            </a:r>
          </a:p>
        </p:txBody>
      </p:sp>
      <p:cxnSp>
        <p:nvCxnSpPr>
          <p:cNvPr id="13" name="直接连接符 12"/>
          <p:cNvCxnSpPr/>
          <p:nvPr/>
        </p:nvCxnSpPr>
        <p:spPr>
          <a:xfrm>
            <a:off x="8795628" y="1494458"/>
            <a:ext cx="485719"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9" name="矩形: 圆角 38"/>
          <p:cNvSpPr/>
          <p:nvPr/>
        </p:nvSpPr>
        <p:spPr>
          <a:xfrm>
            <a:off x="9138489" y="1156360"/>
            <a:ext cx="2718279" cy="788102"/>
          </a:xfrm>
          <a:prstGeom prst="roundRect">
            <a:avLst/>
          </a:prstGeom>
        </p:spPr>
        <p:style>
          <a:lnRef idx="2">
            <a:schemeClr val="accent1"/>
          </a:lnRef>
          <a:fillRef idx="1">
            <a:schemeClr val="lt1"/>
          </a:fillRef>
          <a:effectRef idx="0">
            <a:schemeClr val="accent1"/>
          </a:effectRef>
          <a:fontRef idx="minor">
            <a:schemeClr val="dk1"/>
          </a:fontRef>
        </p:style>
        <p:txBody>
          <a:bodyPr anchor="ctr"/>
          <a:lstStyle>
            <a:lvl1pPr>
              <a:defRPr sz="4300">
                <a:solidFill>
                  <a:schemeClr val="tx1"/>
                </a:solidFill>
                <a:latin typeface="Arial" panose="020B0604020202020204" pitchFamily="34" charset="0"/>
                <a:ea typeface="宋体" panose="02010600030101010101" pitchFamily="2" charset="-122"/>
              </a:defRPr>
            </a:lvl1pPr>
            <a:lvl2pPr marL="742950" indent="-285750">
              <a:defRPr sz="4300">
                <a:solidFill>
                  <a:schemeClr val="tx1"/>
                </a:solidFill>
                <a:latin typeface="Arial" panose="020B0604020202020204" pitchFamily="34" charset="0"/>
                <a:ea typeface="宋体" panose="02010600030101010101" pitchFamily="2" charset="-122"/>
              </a:defRPr>
            </a:lvl2pPr>
            <a:lvl3pPr marL="1143000" indent="-228600">
              <a:defRPr sz="4300">
                <a:solidFill>
                  <a:schemeClr val="tx1"/>
                </a:solidFill>
                <a:latin typeface="Arial" panose="020B0604020202020204" pitchFamily="34" charset="0"/>
                <a:ea typeface="宋体" panose="02010600030101010101" pitchFamily="2" charset="-122"/>
              </a:defRPr>
            </a:lvl3pPr>
            <a:lvl4pPr marL="1600200" indent="-228600">
              <a:defRPr sz="4300">
                <a:solidFill>
                  <a:schemeClr val="tx1"/>
                </a:solidFill>
                <a:latin typeface="Arial" panose="020B0604020202020204" pitchFamily="34" charset="0"/>
                <a:ea typeface="宋体" panose="02010600030101010101" pitchFamily="2" charset="-122"/>
              </a:defRPr>
            </a:lvl4pPr>
            <a:lvl5pPr marL="2057400" indent="-228600">
              <a:defRPr sz="4300">
                <a:solidFill>
                  <a:schemeClr val="tx1"/>
                </a:solidFill>
                <a:latin typeface="Arial" panose="020B0604020202020204" pitchFamily="34" charset="0"/>
                <a:ea typeface="宋体" panose="02010600030101010101" pitchFamily="2" charset="-122"/>
              </a:defRPr>
            </a:lvl5pPr>
            <a:lvl6pPr marL="2514600" indent="-228600" defTabSz="2176780" eaLnBrk="0" fontAlgn="base" hangingPunct="0">
              <a:spcBef>
                <a:spcPct val="0"/>
              </a:spcBef>
              <a:spcAft>
                <a:spcPct val="0"/>
              </a:spcAft>
              <a:defRPr sz="4300">
                <a:solidFill>
                  <a:schemeClr val="tx1"/>
                </a:solidFill>
                <a:latin typeface="Arial" panose="020B0604020202020204" pitchFamily="34" charset="0"/>
                <a:ea typeface="宋体" panose="02010600030101010101" pitchFamily="2" charset="-122"/>
              </a:defRPr>
            </a:lvl6pPr>
            <a:lvl7pPr marL="2971800" indent="-228600" defTabSz="2176780" eaLnBrk="0" fontAlgn="base" hangingPunct="0">
              <a:spcBef>
                <a:spcPct val="0"/>
              </a:spcBef>
              <a:spcAft>
                <a:spcPct val="0"/>
              </a:spcAft>
              <a:defRPr sz="4300">
                <a:solidFill>
                  <a:schemeClr val="tx1"/>
                </a:solidFill>
                <a:latin typeface="Arial" panose="020B0604020202020204" pitchFamily="34" charset="0"/>
                <a:ea typeface="宋体" panose="02010600030101010101" pitchFamily="2" charset="-122"/>
              </a:defRPr>
            </a:lvl7pPr>
            <a:lvl8pPr marL="3429000" indent="-228600" defTabSz="2176780" eaLnBrk="0" fontAlgn="base" hangingPunct="0">
              <a:spcBef>
                <a:spcPct val="0"/>
              </a:spcBef>
              <a:spcAft>
                <a:spcPct val="0"/>
              </a:spcAft>
              <a:defRPr sz="4300">
                <a:solidFill>
                  <a:schemeClr val="tx1"/>
                </a:solidFill>
                <a:latin typeface="Arial" panose="020B0604020202020204" pitchFamily="34" charset="0"/>
                <a:ea typeface="宋体" panose="02010600030101010101" pitchFamily="2" charset="-122"/>
              </a:defRPr>
            </a:lvl8pPr>
            <a:lvl9pPr marL="3886200" indent="-228600" defTabSz="2176780" eaLnBrk="0" fontAlgn="base" hangingPunct="0">
              <a:spcBef>
                <a:spcPct val="0"/>
              </a:spcBef>
              <a:spcAft>
                <a:spcPct val="0"/>
              </a:spcAft>
              <a:defRPr sz="4300">
                <a:solidFill>
                  <a:schemeClr val="tx1"/>
                </a:solidFill>
                <a:latin typeface="Arial" panose="020B0604020202020204" pitchFamily="34" charset="0"/>
                <a:ea typeface="宋体" panose="02010600030101010101" pitchFamily="2" charset="-122"/>
              </a:defRPr>
            </a:lvl9pPr>
          </a:lstStyle>
          <a:p>
            <a:pPr algn="ctr"/>
            <a:r>
              <a:rPr lang="zh-CN" altLang="en-US" sz="2150">
                <a:solidFill>
                  <a:srgbClr val="000000"/>
                </a:solidFill>
                <a:ea typeface="黑体" panose="02010609060101010101" charset="-122"/>
              </a:rPr>
              <a:t>中国共产党的方案成为唯一正确的选择</a:t>
            </a:r>
          </a:p>
        </p:txBody>
      </p:sp>
      <p:sp>
        <p:nvSpPr>
          <p:cNvPr id="40" name="左中括号 39"/>
          <p:cNvSpPr/>
          <p:nvPr/>
        </p:nvSpPr>
        <p:spPr>
          <a:xfrm>
            <a:off x="6676561" y="3200824"/>
            <a:ext cx="360321" cy="1561919"/>
          </a:xfrm>
          <a:prstGeom prst="leftBracket">
            <a:avLst/>
          </a:prstGeom>
          <a:ln w="57150"/>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sz="900"/>
          </a:p>
        </p:txBody>
      </p:sp>
      <p:sp>
        <p:nvSpPr>
          <p:cNvPr id="44" name="矩形: 圆角 43"/>
          <p:cNvSpPr/>
          <p:nvPr/>
        </p:nvSpPr>
        <p:spPr>
          <a:xfrm>
            <a:off x="6966247" y="2096051"/>
            <a:ext cx="1979383" cy="653974"/>
          </a:xfrm>
          <a:prstGeom prst="roundRect">
            <a:avLst/>
          </a:prstGeom>
        </p:spPr>
        <p:style>
          <a:lnRef idx="2">
            <a:schemeClr val="accent1"/>
          </a:lnRef>
          <a:fillRef idx="1">
            <a:schemeClr val="lt1"/>
          </a:fillRef>
          <a:effectRef idx="0">
            <a:schemeClr val="accent1"/>
          </a:effectRef>
          <a:fontRef idx="minor">
            <a:schemeClr val="dk1"/>
          </a:fontRef>
        </p:style>
        <p:txBody>
          <a:bodyPr anchor="ctr"/>
          <a:lstStyle>
            <a:lvl1pPr>
              <a:defRPr sz="4300">
                <a:solidFill>
                  <a:schemeClr val="tx1"/>
                </a:solidFill>
                <a:latin typeface="Arial" panose="020B0604020202020204" pitchFamily="34" charset="0"/>
                <a:ea typeface="宋体" panose="02010600030101010101" pitchFamily="2" charset="-122"/>
              </a:defRPr>
            </a:lvl1pPr>
            <a:lvl2pPr marL="742950" indent="-285750">
              <a:defRPr sz="4300">
                <a:solidFill>
                  <a:schemeClr val="tx1"/>
                </a:solidFill>
                <a:latin typeface="Arial" panose="020B0604020202020204" pitchFamily="34" charset="0"/>
                <a:ea typeface="宋体" panose="02010600030101010101" pitchFamily="2" charset="-122"/>
              </a:defRPr>
            </a:lvl2pPr>
            <a:lvl3pPr marL="1143000" indent="-228600">
              <a:defRPr sz="4300">
                <a:solidFill>
                  <a:schemeClr val="tx1"/>
                </a:solidFill>
                <a:latin typeface="Arial" panose="020B0604020202020204" pitchFamily="34" charset="0"/>
                <a:ea typeface="宋体" panose="02010600030101010101" pitchFamily="2" charset="-122"/>
              </a:defRPr>
            </a:lvl3pPr>
            <a:lvl4pPr marL="1600200" indent="-228600">
              <a:defRPr sz="4300">
                <a:solidFill>
                  <a:schemeClr val="tx1"/>
                </a:solidFill>
                <a:latin typeface="Arial" panose="020B0604020202020204" pitchFamily="34" charset="0"/>
                <a:ea typeface="宋体" panose="02010600030101010101" pitchFamily="2" charset="-122"/>
              </a:defRPr>
            </a:lvl4pPr>
            <a:lvl5pPr marL="2057400" indent="-228600">
              <a:defRPr sz="4300">
                <a:solidFill>
                  <a:schemeClr val="tx1"/>
                </a:solidFill>
                <a:latin typeface="Arial" panose="020B0604020202020204" pitchFamily="34" charset="0"/>
                <a:ea typeface="宋体" panose="02010600030101010101" pitchFamily="2" charset="-122"/>
              </a:defRPr>
            </a:lvl5pPr>
            <a:lvl6pPr marL="2514600" indent="-228600" defTabSz="2176780" eaLnBrk="0" fontAlgn="base" hangingPunct="0">
              <a:spcBef>
                <a:spcPct val="0"/>
              </a:spcBef>
              <a:spcAft>
                <a:spcPct val="0"/>
              </a:spcAft>
              <a:defRPr sz="4300">
                <a:solidFill>
                  <a:schemeClr val="tx1"/>
                </a:solidFill>
                <a:latin typeface="Arial" panose="020B0604020202020204" pitchFamily="34" charset="0"/>
                <a:ea typeface="宋体" panose="02010600030101010101" pitchFamily="2" charset="-122"/>
              </a:defRPr>
            </a:lvl6pPr>
            <a:lvl7pPr marL="2971800" indent="-228600" defTabSz="2176780" eaLnBrk="0" fontAlgn="base" hangingPunct="0">
              <a:spcBef>
                <a:spcPct val="0"/>
              </a:spcBef>
              <a:spcAft>
                <a:spcPct val="0"/>
              </a:spcAft>
              <a:defRPr sz="4300">
                <a:solidFill>
                  <a:schemeClr val="tx1"/>
                </a:solidFill>
                <a:latin typeface="Arial" panose="020B0604020202020204" pitchFamily="34" charset="0"/>
                <a:ea typeface="宋体" panose="02010600030101010101" pitchFamily="2" charset="-122"/>
              </a:defRPr>
            </a:lvl7pPr>
            <a:lvl8pPr marL="3429000" indent="-228600" defTabSz="2176780" eaLnBrk="0" fontAlgn="base" hangingPunct="0">
              <a:spcBef>
                <a:spcPct val="0"/>
              </a:spcBef>
              <a:spcAft>
                <a:spcPct val="0"/>
              </a:spcAft>
              <a:defRPr sz="4300">
                <a:solidFill>
                  <a:schemeClr val="tx1"/>
                </a:solidFill>
                <a:latin typeface="Arial" panose="020B0604020202020204" pitchFamily="34" charset="0"/>
                <a:ea typeface="宋体" panose="02010600030101010101" pitchFamily="2" charset="-122"/>
              </a:defRPr>
            </a:lvl8pPr>
            <a:lvl9pPr marL="3886200" indent="-228600" defTabSz="2176780" eaLnBrk="0" fontAlgn="base" hangingPunct="0">
              <a:spcBef>
                <a:spcPct val="0"/>
              </a:spcBef>
              <a:spcAft>
                <a:spcPct val="0"/>
              </a:spcAft>
              <a:defRPr sz="4300">
                <a:solidFill>
                  <a:schemeClr val="tx1"/>
                </a:solidFill>
                <a:latin typeface="Arial" panose="020B0604020202020204" pitchFamily="34" charset="0"/>
                <a:ea typeface="宋体" panose="02010600030101010101" pitchFamily="2" charset="-122"/>
              </a:defRPr>
            </a:lvl9pPr>
          </a:lstStyle>
          <a:p>
            <a:pPr algn="ctr"/>
            <a:r>
              <a:rPr lang="zh-CN" altLang="en-US" sz="2150">
                <a:solidFill>
                  <a:srgbClr val="000000"/>
                </a:solidFill>
                <a:ea typeface="黑体" panose="02010609060101010101" charset="-122"/>
              </a:rPr>
              <a:t>没有共产党就没有新中国</a:t>
            </a:r>
          </a:p>
        </p:txBody>
      </p:sp>
      <p:sp>
        <p:nvSpPr>
          <p:cNvPr id="45" name="矩形: 圆角 44"/>
          <p:cNvSpPr/>
          <p:nvPr/>
        </p:nvSpPr>
        <p:spPr>
          <a:xfrm>
            <a:off x="9323411" y="2769867"/>
            <a:ext cx="2471451" cy="635720"/>
          </a:xfrm>
          <a:prstGeom prst="roundRect">
            <a:avLst/>
          </a:prstGeom>
        </p:spPr>
        <p:style>
          <a:lnRef idx="2">
            <a:schemeClr val="accent1"/>
          </a:lnRef>
          <a:fillRef idx="1">
            <a:schemeClr val="lt1"/>
          </a:fillRef>
          <a:effectRef idx="0">
            <a:schemeClr val="accent1"/>
          </a:effectRef>
          <a:fontRef idx="minor">
            <a:schemeClr val="dk1"/>
          </a:fontRef>
        </p:style>
        <p:txBody>
          <a:bodyPr anchor="ctr"/>
          <a:lstStyle>
            <a:lvl1pPr>
              <a:defRPr sz="4300">
                <a:solidFill>
                  <a:schemeClr val="tx1"/>
                </a:solidFill>
                <a:latin typeface="Arial" panose="020B0604020202020204" pitchFamily="34" charset="0"/>
                <a:ea typeface="宋体" panose="02010600030101010101" pitchFamily="2" charset="-122"/>
              </a:defRPr>
            </a:lvl1pPr>
            <a:lvl2pPr marL="742950" indent="-285750">
              <a:defRPr sz="4300">
                <a:solidFill>
                  <a:schemeClr val="tx1"/>
                </a:solidFill>
                <a:latin typeface="Arial" panose="020B0604020202020204" pitchFamily="34" charset="0"/>
                <a:ea typeface="宋体" panose="02010600030101010101" pitchFamily="2" charset="-122"/>
              </a:defRPr>
            </a:lvl2pPr>
            <a:lvl3pPr marL="1143000" indent="-228600">
              <a:defRPr sz="4300">
                <a:solidFill>
                  <a:schemeClr val="tx1"/>
                </a:solidFill>
                <a:latin typeface="Arial" panose="020B0604020202020204" pitchFamily="34" charset="0"/>
                <a:ea typeface="宋体" panose="02010600030101010101" pitchFamily="2" charset="-122"/>
              </a:defRPr>
            </a:lvl3pPr>
            <a:lvl4pPr marL="1600200" indent="-228600">
              <a:defRPr sz="4300">
                <a:solidFill>
                  <a:schemeClr val="tx1"/>
                </a:solidFill>
                <a:latin typeface="Arial" panose="020B0604020202020204" pitchFamily="34" charset="0"/>
                <a:ea typeface="宋体" panose="02010600030101010101" pitchFamily="2" charset="-122"/>
              </a:defRPr>
            </a:lvl4pPr>
            <a:lvl5pPr marL="2057400" indent="-228600">
              <a:defRPr sz="4300">
                <a:solidFill>
                  <a:schemeClr val="tx1"/>
                </a:solidFill>
                <a:latin typeface="Arial" panose="020B0604020202020204" pitchFamily="34" charset="0"/>
                <a:ea typeface="宋体" panose="02010600030101010101" pitchFamily="2" charset="-122"/>
              </a:defRPr>
            </a:lvl5pPr>
            <a:lvl6pPr marL="2514600" indent="-228600" defTabSz="2176780" eaLnBrk="0" fontAlgn="base" hangingPunct="0">
              <a:spcBef>
                <a:spcPct val="0"/>
              </a:spcBef>
              <a:spcAft>
                <a:spcPct val="0"/>
              </a:spcAft>
              <a:defRPr sz="4300">
                <a:solidFill>
                  <a:schemeClr val="tx1"/>
                </a:solidFill>
                <a:latin typeface="Arial" panose="020B0604020202020204" pitchFamily="34" charset="0"/>
                <a:ea typeface="宋体" panose="02010600030101010101" pitchFamily="2" charset="-122"/>
              </a:defRPr>
            </a:lvl6pPr>
            <a:lvl7pPr marL="2971800" indent="-228600" defTabSz="2176780" eaLnBrk="0" fontAlgn="base" hangingPunct="0">
              <a:spcBef>
                <a:spcPct val="0"/>
              </a:spcBef>
              <a:spcAft>
                <a:spcPct val="0"/>
              </a:spcAft>
              <a:defRPr sz="4300">
                <a:solidFill>
                  <a:schemeClr val="tx1"/>
                </a:solidFill>
                <a:latin typeface="Arial" panose="020B0604020202020204" pitchFamily="34" charset="0"/>
                <a:ea typeface="宋体" panose="02010600030101010101" pitchFamily="2" charset="-122"/>
              </a:defRPr>
            </a:lvl7pPr>
            <a:lvl8pPr marL="3429000" indent="-228600" defTabSz="2176780" eaLnBrk="0" fontAlgn="base" hangingPunct="0">
              <a:spcBef>
                <a:spcPct val="0"/>
              </a:spcBef>
              <a:spcAft>
                <a:spcPct val="0"/>
              </a:spcAft>
              <a:defRPr sz="4300">
                <a:solidFill>
                  <a:schemeClr val="tx1"/>
                </a:solidFill>
                <a:latin typeface="Arial" panose="020B0604020202020204" pitchFamily="34" charset="0"/>
                <a:ea typeface="宋体" panose="02010600030101010101" pitchFamily="2" charset="-122"/>
              </a:defRPr>
            </a:lvl8pPr>
            <a:lvl9pPr marL="3886200" indent="-228600" defTabSz="2176780" eaLnBrk="0" fontAlgn="base" hangingPunct="0">
              <a:spcBef>
                <a:spcPct val="0"/>
              </a:spcBef>
              <a:spcAft>
                <a:spcPct val="0"/>
              </a:spcAft>
              <a:defRPr sz="4300">
                <a:solidFill>
                  <a:schemeClr val="tx1"/>
                </a:solidFill>
                <a:latin typeface="Arial" panose="020B0604020202020204" pitchFamily="34" charset="0"/>
                <a:ea typeface="宋体" panose="02010600030101010101" pitchFamily="2" charset="-122"/>
              </a:defRPr>
            </a:lvl9pPr>
          </a:lstStyle>
          <a:p>
            <a:pPr algn="ctr"/>
            <a:r>
              <a:rPr lang="zh-CN" altLang="en-US" sz="2150">
                <a:solidFill>
                  <a:srgbClr val="000000"/>
                </a:solidFill>
                <a:ea typeface="黑体" panose="02010609060101010101" charset="-122"/>
              </a:rPr>
              <a:t>社会主义基本制度确立</a:t>
            </a:r>
          </a:p>
        </p:txBody>
      </p:sp>
      <p:sp>
        <p:nvSpPr>
          <p:cNvPr id="48" name="矩形: 圆角 47"/>
          <p:cNvSpPr/>
          <p:nvPr/>
        </p:nvSpPr>
        <p:spPr>
          <a:xfrm>
            <a:off x="7021802" y="4680996"/>
            <a:ext cx="2065892" cy="422226"/>
          </a:xfrm>
          <a:prstGeom prst="roundRect">
            <a:avLst/>
          </a:prstGeom>
        </p:spPr>
        <p:style>
          <a:lnRef idx="2">
            <a:schemeClr val="accent1"/>
          </a:lnRef>
          <a:fillRef idx="1">
            <a:schemeClr val="lt1"/>
          </a:fillRef>
          <a:effectRef idx="0">
            <a:schemeClr val="accent1"/>
          </a:effectRef>
          <a:fontRef idx="minor">
            <a:schemeClr val="dk1"/>
          </a:fontRef>
        </p:style>
        <p:txBody>
          <a:bodyPr anchor="ctr"/>
          <a:lstStyle>
            <a:lvl1pPr>
              <a:defRPr sz="4300">
                <a:solidFill>
                  <a:schemeClr val="tx1"/>
                </a:solidFill>
                <a:latin typeface="Arial" panose="020B0604020202020204" pitchFamily="34" charset="0"/>
                <a:ea typeface="宋体" panose="02010600030101010101" pitchFamily="2" charset="-122"/>
              </a:defRPr>
            </a:lvl1pPr>
            <a:lvl2pPr marL="742950" indent="-285750">
              <a:defRPr sz="4300">
                <a:solidFill>
                  <a:schemeClr val="tx1"/>
                </a:solidFill>
                <a:latin typeface="Arial" panose="020B0604020202020204" pitchFamily="34" charset="0"/>
                <a:ea typeface="宋体" panose="02010600030101010101" pitchFamily="2" charset="-122"/>
              </a:defRPr>
            </a:lvl2pPr>
            <a:lvl3pPr marL="1143000" indent="-228600">
              <a:defRPr sz="4300">
                <a:solidFill>
                  <a:schemeClr val="tx1"/>
                </a:solidFill>
                <a:latin typeface="Arial" panose="020B0604020202020204" pitchFamily="34" charset="0"/>
                <a:ea typeface="宋体" panose="02010600030101010101" pitchFamily="2" charset="-122"/>
              </a:defRPr>
            </a:lvl3pPr>
            <a:lvl4pPr marL="1600200" indent="-228600">
              <a:defRPr sz="4300">
                <a:solidFill>
                  <a:schemeClr val="tx1"/>
                </a:solidFill>
                <a:latin typeface="Arial" panose="020B0604020202020204" pitchFamily="34" charset="0"/>
                <a:ea typeface="宋体" panose="02010600030101010101" pitchFamily="2" charset="-122"/>
              </a:defRPr>
            </a:lvl4pPr>
            <a:lvl5pPr marL="2057400" indent="-228600">
              <a:defRPr sz="4300">
                <a:solidFill>
                  <a:schemeClr val="tx1"/>
                </a:solidFill>
                <a:latin typeface="Arial" panose="020B0604020202020204" pitchFamily="34" charset="0"/>
                <a:ea typeface="宋体" panose="02010600030101010101" pitchFamily="2" charset="-122"/>
              </a:defRPr>
            </a:lvl5pPr>
            <a:lvl6pPr marL="2514600" indent="-228600" defTabSz="2176780" eaLnBrk="0" fontAlgn="base" hangingPunct="0">
              <a:spcBef>
                <a:spcPct val="0"/>
              </a:spcBef>
              <a:spcAft>
                <a:spcPct val="0"/>
              </a:spcAft>
              <a:defRPr sz="4300">
                <a:solidFill>
                  <a:schemeClr val="tx1"/>
                </a:solidFill>
                <a:latin typeface="Arial" panose="020B0604020202020204" pitchFamily="34" charset="0"/>
                <a:ea typeface="宋体" panose="02010600030101010101" pitchFamily="2" charset="-122"/>
              </a:defRPr>
            </a:lvl6pPr>
            <a:lvl7pPr marL="2971800" indent="-228600" defTabSz="2176780" eaLnBrk="0" fontAlgn="base" hangingPunct="0">
              <a:spcBef>
                <a:spcPct val="0"/>
              </a:spcBef>
              <a:spcAft>
                <a:spcPct val="0"/>
              </a:spcAft>
              <a:defRPr sz="4300">
                <a:solidFill>
                  <a:schemeClr val="tx1"/>
                </a:solidFill>
                <a:latin typeface="Arial" panose="020B0604020202020204" pitchFamily="34" charset="0"/>
                <a:ea typeface="宋体" panose="02010600030101010101" pitchFamily="2" charset="-122"/>
              </a:defRPr>
            </a:lvl7pPr>
            <a:lvl8pPr marL="3429000" indent="-228600" defTabSz="2176780" eaLnBrk="0" fontAlgn="base" hangingPunct="0">
              <a:spcBef>
                <a:spcPct val="0"/>
              </a:spcBef>
              <a:spcAft>
                <a:spcPct val="0"/>
              </a:spcAft>
              <a:defRPr sz="4300">
                <a:solidFill>
                  <a:schemeClr val="tx1"/>
                </a:solidFill>
                <a:latin typeface="Arial" panose="020B0604020202020204" pitchFamily="34" charset="0"/>
                <a:ea typeface="宋体" panose="02010600030101010101" pitchFamily="2" charset="-122"/>
              </a:defRPr>
            </a:lvl8pPr>
            <a:lvl9pPr marL="3886200" indent="-228600" defTabSz="2176780" eaLnBrk="0" fontAlgn="base" hangingPunct="0">
              <a:spcBef>
                <a:spcPct val="0"/>
              </a:spcBef>
              <a:spcAft>
                <a:spcPct val="0"/>
              </a:spcAft>
              <a:defRPr sz="4300">
                <a:solidFill>
                  <a:schemeClr val="tx1"/>
                </a:solidFill>
                <a:latin typeface="Arial" panose="020B0604020202020204" pitchFamily="34" charset="0"/>
                <a:ea typeface="宋体" panose="02010600030101010101" pitchFamily="2" charset="-122"/>
              </a:defRPr>
            </a:lvl9pPr>
          </a:lstStyle>
          <a:p>
            <a:pPr algn="ctr"/>
            <a:r>
              <a:rPr lang="zh-CN" altLang="en-US" sz="2150">
                <a:solidFill>
                  <a:srgbClr val="000000"/>
                </a:solidFill>
                <a:ea typeface="黑体" panose="02010609060101010101" charset="-122"/>
              </a:rPr>
              <a:t>新时代 新征程</a:t>
            </a:r>
          </a:p>
        </p:txBody>
      </p:sp>
      <p:cxnSp>
        <p:nvCxnSpPr>
          <p:cNvPr id="59" name="直接连接符 58"/>
          <p:cNvCxnSpPr/>
          <p:nvPr/>
        </p:nvCxnSpPr>
        <p:spPr>
          <a:xfrm>
            <a:off x="8836898" y="3251618"/>
            <a:ext cx="486513"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4" name="文本框 3"/>
          <p:cNvSpPr txBox="1">
            <a:spLocks noChangeArrowheads="1"/>
          </p:cNvSpPr>
          <p:nvPr/>
        </p:nvSpPr>
        <p:spPr bwMode="auto">
          <a:xfrm>
            <a:off x="4004314" y="1553983"/>
            <a:ext cx="2750819" cy="1084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4300">
                <a:solidFill>
                  <a:schemeClr val="tx1"/>
                </a:solidFill>
                <a:latin typeface="Arial" panose="020B0604020202020204" pitchFamily="34" charset="0"/>
                <a:ea typeface="宋体" panose="02010600030101010101" pitchFamily="2" charset="-122"/>
              </a:defRPr>
            </a:lvl1pPr>
            <a:lvl2pPr marL="742950" indent="-285750">
              <a:defRPr sz="4300">
                <a:solidFill>
                  <a:schemeClr val="tx1"/>
                </a:solidFill>
                <a:latin typeface="Arial" panose="020B0604020202020204" pitchFamily="34" charset="0"/>
                <a:ea typeface="宋体" panose="02010600030101010101" pitchFamily="2" charset="-122"/>
              </a:defRPr>
            </a:lvl2pPr>
            <a:lvl3pPr marL="1143000" indent="-228600">
              <a:defRPr sz="4300">
                <a:solidFill>
                  <a:schemeClr val="tx1"/>
                </a:solidFill>
                <a:latin typeface="Arial" panose="020B0604020202020204" pitchFamily="34" charset="0"/>
                <a:ea typeface="宋体" panose="02010600030101010101" pitchFamily="2" charset="-122"/>
              </a:defRPr>
            </a:lvl3pPr>
            <a:lvl4pPr marL="1600200" indent="-228600">
              <a:defRPr sz="4300">
                <a:solidFill>
                  <a:schemeClr val="tx1"/>
                </a:solidFill>
                <a:latin typeface="Arial" panose="020B0604020202020204" pitchFamily="34" charset="0"/>
                <a:ea typeface="宋体" panose="02010600030101010101" pitchFamily="2" charset="-122"/>
              </a:defRPr>
            </a:lvl4pPr>
            <a:lvl5pPr marL="2057400" indent="-228600">
              <a:defRPr sz="4300">
                <a:solidFill>
                  <a:schemeClr val="tx1"/>
                </a:solidFill>
                <a:latin typeface="Arial" panose="020B0604020202020204" pitchFamily="34" charset="0"/>
                <a:ea typeface="宋体" panose="02010600030101010101" pitchFamily="2" charset="-122"/>
              </a:defRPr>
            </a:lvl5pPr>
            <a:lvl6pPr marL="2514600" indent="-228600" defTabSz="2176780" eaLnBrk="0" fontAlgn="base" hangingPunct="0">
              <a:spcBef>
                <a:spcPct val="0"/>
              </a:spcBef>
              <a:spcAft>
                <a:spcPct val="0"/>
              </a:spcAft>
              <a:defRPr sz="4300">
                <a:solidFill>
                  <a:schemeClr val="tx1"/>
                </a:solidFill>
                <a:latin typeface="Arial" panose="020B0604020202020204" pitchFamily="34" charset="0"/>
                <a:ea typeface="宋体" panose="02010600030101010101" pitchFamily="2" charset="-122"/>
              </a:defRPr>
            </a:lvl6pPr>
            <a:lvl7pPr marL="2971800" indent="-228600" defTabSz="2176780" eaLnBrk="0" fontAlgn="base" hangingPunct="0">
              <a:spcBef>
                <a:spcPct val="0"/>
              </a:spcBef>
              <a:spcAft>
                <a:spcPct val="0"/>
              </a:spcAft>
              <a:defRPr sz="4300">
                <a:solidFill>
                  <a:schemeClr val="tx1"/>
                </a:solidFill>
                <a:latin typeface="Arial" panose="020B0604020202020204" pitchFamily="34" charset="0"/>
                <a:ea typeface="宋体" panose="02010600030101010101" pitchFamily="2" charset="-122"/>
              </a:defRPr>
            </a:lvl7pPr>
            <a:lvl8pPr marL="3429000" indent="-228600" defTabSz="2176780" eaLnBrk="0" fontAlgn="base" hangingPunct="0">
              <a:spcBef>
                <a:spcPct val="0"/>
              </a:spcBef>
              <a:spcAft>
                <a:spcPct val="0"/>
              </a:spcAft>
              <a:defRPr sz="4300">
                <a:solidFill>
                  <a:schemeClr val="tx1"/>
                </a:solidFill>
                <a:latin typeface="Arial" panose="020B0604020202020204" pitchFamily="34" charset="0"/>
                <a:ea typeface="宋体" panose="02010600030101010101" pitchFamily="2" charset="-122"/>
              </a:defRPr>
            </a:lvl8pPr>
            <a:lvl9pPr marL="3886200" indent="-228600" defTabSz="2176780" eaLnBrk="0" fontAlgn="base" hangingPunct="0">
              <a:spcBef>
                <a:spcPct val="0"/>
              </a:spcBef>
              <a:spcAft>
                <a:spcPct val="0"/>
              </a:spcAft>
              <a:defRPr sz="4300">
                <a:solidFill>
                  <a:schemeClr val="tx1"/>
                </a:solidFill>
                <a:latin typeface="Arial" panose="020B0604020202020204" pitchFamily="34" charset="0"/>
                <a:ea typeface="宋体" panose="02010600030101010101" pitchFamily="2" charset="-122"/>
              </a:defRPr>
            </a:lvl9pPr>
          </a:lstStyle>
          <a:p>
            <a:r>
              <a:rPr lang="en-US" altLang="zh-CN" sz="2150"/>
              <a:t>1919</a:t>
            </a:r>
          </a:p>
          <a:p>
            <a:r>
              <a:rPr lang="en-US" altLang="zh-CN" sz="2150"/>
              <a:t>1921 </a:t>
            </a:r>
            <a:r>
              <a:rPr lang="zh-CN" altLang="en-US" sz="2150"/>
              <a:t>（初心和使命）</a:t>
            </a:r>
            <a:endParaRPr lang="en-US" altLang="zh-CN" sz="2150"/>
          </a:p>
          <a:p>
            <a:r>
              <a:rPr lang="en-US" altLang="zh-CN" sz="2150"/>
              <a:t>1949</a:t>
            </a:r>
            <a:endParaRPr lang="zh-CN" altLang="en-US" sz="2150"/>
          </a:p>
        </p:txBody>
      </p:sp>
      <p:sp>
        <p:nvSpPr>
          <p:cNvPr id="28" name="文本框 27"/>
          <p:cNvSpPr txBox="1"/>
          <p:nvPr/>
        </p:nvSpPr>
        <p:spPr>
          <a:xfrm>
            <a:off x="4004314" y="3883369"/>
            <a:ext cx="2750819" cy="1415772"/>
          </a:xfrm>
          <a:prstGeom prst="rect">
            <a:avLst/>
          </a:prstGeom>
          <a:noFill/>
        </p:spPr>
        <p:txBody>
          <a:bodyPr>
            <a:spAutoFit/>
          </a:bodyPr>
          <a:lstStyle>
            <a:lvl1pPr marL="742950" indent="-742950">
              <a:defRPr sz="4300">
                <a:solidFill>
                  <a:schemeClr val="tx1"/>
                </a:solidFill>
                <a:latin typeface="Arial" panose="020B0604020202020204" pitchFamily="34" charset="0"/>
                <a:ea typeface="宋体" panose="02010600030101010101" pitchFamily="2" charset="-122"/>
              </a:defRPr>
            </a:lvl1pPr>
            <a:lvl2pPr marL="742950" indent="-285750">
              <a:defRPr sz="4300">
                <a:solidFill>
                  <a:schemeClr val="tx1"/>
                </a:solidFill>
                <a:latin typeface="Arial" panose="020B0604020202020204" pitchFamily="34" charset="0"/>
                <a:ea typeface="宋体" panose="02010600030101010101" pitchFamily="2" charset="-122"/>
              </a:defRPr>
            </a:lvl2pPr>
            <a:lvl3pPr marL="1143000" indent="-228600">
              <a:defRPr sz="4300">
                <a:solidFill>
                  <a:schemeClr val="tx1"/>
                </a:solidFill>
                <a:latin typeface="Arial" panose="020B0604020202020204" pitchFamily="34" charset="0"/>
                <a:ea typeface="宋体" panose="02010600030101010101" pitchFamily="2" charset="-122"/>
              </a:defRPr>
            </a:lvl3pPr>
            <a:lvl4pPr marL="1600200" indent="-228600">
              <a:defRPr sz="4300">
                <a:solidFill>
                  <a:schemeClr val="tx1"/>
                </a:solidFill>
                <a:latin typeface="Arial" panose="020B0604020202020204" pitchFamily="34" charset="0"/>
                <a:ea typeface="宋体" panose="02010600030101010101" pitchFamily="2" charset="-122"/>
              </a:defRPr>
            </a:lvl4pPr>
            <a:lvl5pPr marL="2057400" indent="-228600">
              <a:defRPr sz="4300">
                <a:solidFill>
                  <a:schemeClr val="tx1"/>
                </a:solidFill>
                <a:latin typeface="Arial" panose="020B0604020202020204" pitchFamily="34" charset="0"/>
                <a:ea typeface="宋体" panose="02010600030101010101" pitchFamily="2" charset="-122"/>
              </a:defRPr>
            </a:lvl5pPr>
            <a:lvl6pPr marL="2514600" indent="-228600" defTabSz="2176780" eaLnBrk="0" fontAlgn="base" hangingPunct="0">
              <a:spcBef>
                <a:spcPct val="0"/>
              </a:spcBef>
              <a:spcAft>
                <a:spcPct val="0"/>
              </a:spcAft>
              <a:defRPr sz="4300">
                <a:solidFill>
                  <a:schemeClr val="tx1"/>
                </a:solidFill>
                <a:latin typeface="Arial" panose="020B0604020202020204" pitchFamily="34" charset="0"/>
                <a:ea typeface="宋体" panose="02010600030101010101" pitchFamily="2" charset="-122"/>
              </a:defRPr>
            </a:lvl6pPr>
            <a:lvl7pPr marL="2971800" indent="-228600" defTabSz="2176780" eaLnBrk="0" fontAlgn="base" hangingPunct="0">
              <a:spcBef>
                <a:spcPct val="0"/>
              </a:spcBef>
              <a:spcAft>
                <a:spcPct val="0"/>
              </a:spcAft>
              <a:defRPr sz="4300">
                <a:solidFill>
                  <a:schemeClr val="tx1"/>
                </a:solidFill>
                <a:latin typeface="Arial" panose="020B0604020202020204" pitchFamily="34" charset="0"/>
                <a:ea typeface="宋体" panose="02010600030101010101" pitchFamily="2" charset="-122"/>
              </a:defRPr>
            </a:lvl7pPr>
            <a:lvl8pPr marL="3429000" indent="-228600" defTabSz="2176780" eaLnBrk="0" fontAlgn="base" hangingPunct="0">
              <a:spcBef>
                <a:spcPct val="0"/>
              </a:spcBef>
              <a:spcAft>
                <a:spcPct val="0"/>
              </a:spcAft>
              <a:defRPr sz="4300">
                <a:solidFill>
                  <a:schemeClr val="tx1"/>
                </a:solidFill>
                <a:latin typeface="Arial" panose="020B0604020202020204" pitchFamily="34" charset="0"/>
                <a:ea typeface="宋体" panose="02010600030101010101" pitchFamily="2" charset="-122"/>
              </a:defRPr>
            </a:lvl8pPr>
            <a:lvl9pPr marL="3886200" indent="-228600" defTabSz="2176780" eaLnBrk="0" fontAlgn="base" hangingPunct="0">
              <a:spcBef>
                <a:spcPct val="0"/>
              </a:spcBef>
              <a:spcAft>
                <a:spcPct val="0"/>
              </a:spcAft>
              <a:defRPr sz="4300">
                <a:solidFill>
                  <a:schemeClr val="tx1"/>
                </a:solidFill>
                <a:latin typeface="Arial" panose="020B0604020202020204" pitchFamily="34" charset="0"/>
                <a:ea typeface="宋体" panose="02010600030101010101" pitchFamily="2" charset="-122"/>
              </a:defRPr>
            </a:lvl9pPr>
          </a:lstStyle>
          <a:p>
            <a:pPr>
              <a:buFontTx/>
              <a:buAutoNum type="arabicPlain" startAt="1949"/>
            </a:pPr>
            <a:r>
              <a:rPr lang="en-US" altLang="zh-CN" sz="2150"/>
              <a:t>  </a:t>
            </a:r>
          </a:p>
          <a:p>
            <a:r>
              <a:rPr lang="en-US" altLang="zh-CN" sz="2150"/>
              <a:t>1956</a:t>
            </a:r>
          </a:p>
          <a:p>
            <a:r>
              <a:rPr lang="en-US" altLang="zh-CN" sz="2150"/>
              <a:t>1978  </a:t>
            </a:r>
          </a:p>
          <a:p>
            <a:r>
              <a:rPr lang="zh-CN" altLang="en-US" sz="2150"/>
              <a:t>新时代</a:t>
            </a:r>
          </a:p>
        </p:txBody>
      </p:sp>
      <p:sp>
        <p:nvSpPr>
          <p:cNvPr id="7" name="文本框 6"/>
          <p:cNvSpPr txBox="1">
            <a:spLocks noChangeArrowheads="1"/>
          </p:cNvSpPr>
          <p:nvPr/>
        </p:nvSpPr>
        <p:spPr bwMode="auto">
          <a:xfrm>
            <a:off x="7143232" y="3380983"/>
            <a:ext cx="1693666"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4300">
                <a:solidFill>
                  <a:schemeClr val="tx1"/>
                </a:solidFill>
                <a:latin typeface="Arial" panose="020B0604020202020204" pitchFamily="34" charset="0"/>
                <a:ea typeface="宋体" panose="02010600030101010101" pitchFamily="2" charset="-122"/>
              </a:defRPr>
            </a:lvl1pPr>
            <a:lvl2pPr marL="742950" indent="-285750">
              <a:defRPr sz="4300">
                <a:solidFill>
                  <a:schemeClr val="tx1"/>
                </a:solidFill>
                <a:latin typeface="Arial" panose="020B0604020202020204" pitchFamily="34" charset="0"/>
                <a:ea typeface="宋体" panose="02010600030101010101" pitchFamily="2" charset="-122"/>
              </a:defRPr>
            </a:lvl2pPr>
            <a:lvl3pPr marL="1143000" indent="-228600">
              <a:defRPr sz="4300">
                <a:solidFill>
                  <a:schemeClr val="tx1"/>
                </a:solidFill>
                <a:latin typeface="Arial" panose="020B0604020202020204" pitchFamily="34" charset="0"/>
                <a:ea typeface="宋体" panose="02010600030101010101" pitchFamily="2" charset="-122"/>
              </a:defRPr>
            </a:lvl3pPr>
            <a:lvl4pPr marL="1600200" indent="-228600">
              <a:defRPr sz="4300">
                <a:solidFill>
                  <a:schemeClr val="tx1"/>
                </a:solidFill>
                <a:latin typeface="Arial" panose="020B0604020202020204" pitchFamily="34" charset="0"/>
                <a:ea typeface="宋体" panose="02010600030101010101" pitchFamily="2" charset="-122"/>
              </a:defRPr>
            </a:lvl4pPr>
            <a:lvl5pPr marL="2057400" indent="-228600">
              <a:defRPr sz="4300">
                <a:solidFill>
                  <a:schemeClr val="tx1"/>
                </a:solidFill>
                <a:latin typeface="Arial" panose="020B0604020202020204" pitchFamily="34" charset="0"/>
                <a:ea typeface="宋体" panose="02010600030101010101" pitchFamily="2" charset="-122"/>
              </a:defRPr>
            </a:lvl5pPr>
            <a:lvl6pPr marL="2514600" indent="-228600" defTabSz="2176780" eaLnBrk="0" fontAlgn="base" hangingPunct="0">
              <a:spcBef>
                <a:spcPct val="0"/>
              </a:spcBef>
              <a:spcAft>
                <a:spcPct val="0"/>
              </a:spcAft>
              <a:defRPr sz="4300">
                <a:solidFill>
                  <a:schemeClr val="tx1"/>
                </a:solidFill>
                <a:latin typeface="Arial" panose="020B0604020202020204" pitchFamily="34" charset="0"/>
                <a:ea typeface="宋体" panose="02010600030101010101" pitchFamily="2" charset="-122"/>
              </a:defRPr>
            </a:lvl6pPr>
            <a:lvl7pPr marL="2971800" indent="-228600" defTabSz="2176780" eaLnBrk="0" fontAlgn="base" hangingPunct="0">
              <a:spcBef>
                <a:spcPct val="0"/>
              </a:spcBef>
              <a:spcAft>
                <a:spcPct val="0"/>
              </a:spcAft>
              <a:defRPr sz="4300">
                <a:solidFill>
                  <a:schemeClr val="tx1"/>
                </a:solidFill>
                <a:latin typeface="Arial" panose="020B0604020202020204" pitchFamily="34" charset="0"/>
                <a:ea typeface="宋体" panose="02010600030101010101" pitchFamily="2" charset="-122"/>
              </a:defRPr>
            </a:lvl7pPr>
            <a:lvl8pPr marL="3429000" indent="-228600" defTabSz="2176780" eaLnBrk="0" fontAlgn="base" hangingPunct="0">
              <a:spcBef>
                <a:spcPct val="0"/>
              </a:spcBef>
              <a:spcAft>
                <a:spcPct val="0"/>
              </a:spcAft>
              <a:defRPr sz="4300">
                <a:solidFill>
                  <a:schemeClr val="tx1"/>
                </a:solidFill>
                <a:latin typeface="Arial" panose="020B0604020202020204" pitchFamily="34" charset="0"/>
                <a:ea typeface="宋体" panose="02010600030101010101" pitchFamily="2" charset="-122"/>
              </a:defRPr>
            </a:lvl8pPr>
            <a:lvl9pPr marL="3886200" indent="-228600" defTabSz="2176780" eaLnBrk="0" fontAlgn="base" hangingPunct="0">
              <a:spcBef>
                <a:spcPct val="0"/>
              </a:spcBef>
              <a:spcAft>
                <a:spcPct val="0"/>
              </a:spcAft>
              <a:defRPr sz="4300">
                <a:solidFill>
                  <a:schemeClr val="tx1"/>
                </a:solidFill>
                <a:latin typeface="Arial" panose="020B0604020202020204" pitchFamily="34" charset="0"/>
                <a:ea typeface="宋体" panose="02010600030101010101" pitchFamily="2" charset="-122"/>
              </a:defRPr>
            </a:lvl9pPr>
          </a:lstStyle>
          <a:p>
            <a:r>
              <a:rPr lang="zh-CN" altLang="en-US" sz="1800" b="1">
                <a:solidFill>
                  <a:srgbClr val="C00000"/>
                </a:solidFill>
                <a:latin typeface="仿宋" panose="02010609060101010101" charset="-122"/>
                <a:ea typeface="仿宋" panose="02010609060101010101" charset="-122"/>
              </a:rPr>
              <a:t>为民族复兴创造了政治前提</a:t>
            </a:r>
          </a:p>
        </p:txBody>
      </p:sp>
      <p:sp>
        <p:nvSpPr>
          <p:cNvPr id="32" name="文本框 31"/>
          <p:cNvSpPr txBox="1">
            <a:spLocks noChangeArrowheads="1"/>
          </p:cNvSpPr>
          <p:nvPr/>
        </p:nvSpPr>
        <p:spPr bwMode="auto">
          <a:xfrm>
            <a:off x="9454364" y="3459556"/>
            <a:ext cx="234049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4300">
                <a:solidFill>
                  <a:schemeClr val="tx1"/>
                </a:solidFill>
                <a:latin typeface="Arial" panose="020B0604020202020204" pitchFamily="34" charset="0"/>
                <a:ea typeface="宋体" panose="02010600030101010101" pitchFamily="2" charset="-122"/>
              </a:defRPr>
            </a:lvl1pPr>
            <a:lvl2pPr marL="742950" indent="-285750">
              <a:defRPr sz="4300">
                <a:solidFill>
                  <a:schemeClr val="tx1"/>
                </a:solidFill>
                <a:latin typeface="Arial" panose="020B0604020202020204" pitchFamily="34" charset="0"/>
                <a:ea typeface="宋体" panose="02010600030101010101" pitchFamily="2" charset="-122"/>
              </a:defRPr>
            </a:lvl2pPr>
            <a:lvl3pPr marL="1143000" indent="-228600">
              <a:defRPr sz="4300">
                <a:solidFill>
                  <a:schemeClr val="tx1"/>
                </a:solidFill>
                <a:latin typeface="Arial" panose="020B0604020202020204" pitchFamily="34" charset="0"/>
                <a:ea typeface="宋体" panose="02010600030101010101" pitchFamily="2" charset="-122"/>
              </a:defRPr>
            </a:lvl3pPr>
            <a:lvl4pPr marL="1600200" indent="-228600">
              <a:defRPr sz="4300">
                <a:solidFill>
                  <a:schemeClr val="tx1"/>
                </a:solidFill>
                <a:latin typeface="Arial" panose="020B0604020202020204" pitchFamily="34" charset="0"/>
                <a:ea typeface="宋体" panose="02010600030101010101" pitchFamily="2" charset="-122"/>
              </a:defRPr>
            </a:lvl4pPr>
            <a:lvl5pPr marL="2057400" indent="-228600">
              <a:defRPr sz="4300">
                <a:solidFill>
                  <a:schemeClr val="tx1"/>
                </a:solidFill>
                <a:latin typeface="Arial" panose="020B0604020202020204" pitchFamily="34" charset="0"/>
                <a:ea typeface="宋体" panose="02010600030101010101" pitchFamily="2" charset="-122"/>
              </a:defRPr>
            </a:lvl5pPr>
            <a:lvl6pPr marL="2514600" indent="-228600" defTabSz="2176780" eaLnBrk="0" fontAlgn="base" hangingPunct="0">
              <a:spcBef>
                <a:spcPct val="0"/>
              </a:spcBef>
              <a:spcAft>
                <a:spcPct val="0"/>
              </a:spcAft>
              <a:defRPr sz="4300">
                <a:solidFill>
                  <a:schemeClr val="tx1"/>
                </a:solidFill>
                <a:latin typeface="Arial" panose="020B0604020202020204" pitchFamily="34" charset="0"/>
                <a:ea typeface="宋体" panose="02010600030101010101" pitchFamily="2" charset="-122"/>
              </a:defRPr>
            </a:lvl6pPr>
            <a:lvl7pPr marL="2971800" indent="-228600" defTabSz="2176780" eaLnBrk="0" fontAlgn="base" hangingPunct="0">
              <a:spcBef>
                <a:spcPct val="0"/>
              </a:spcBef>
              <a:spcAft>
                <a:spcPct val="0"/>
              </a:spcAft>
              <a:defRPr sz="4300">
                <a:solidFill>
                  <a:schemeClr val="tx1"/>
                </a:solidFill>
                <a:latin typeface="Arial" panose="020B0604020202020204" pitchFamily="34" charset="0"/>
                <a:ea typeface="宋体" panose="02010600030101010101" pitchFamily="2" charset="-122"/>
              </a:defRPr>
            </a:lvl7pPr>
            <a:lvl8pPr marL="3429000" indent="-228600" defTabSz="2176780" eaLnBrk="0" fontAlgn="base" hangingPunct="0">
              <a:spcBef>
                <a:spcPct val="0"/>
              </a:spcBef>
              <a:spcAft>
                <a:spcPct val="0"/>
              </a:spcAft>
              <a:defRPr sz="4300">
                <a:solidFill>
                  <a:schemeClr val="tx1"/>
                </a:solidFill>
                <a:latin typeface="Arial" panose="020B0604020202020204" pitchFamily="34" charset="0"/>
                <a:ea typeface="宋体" panose="02010600030101010101" pitchFamily="2" charset="-122"/>
              </a:defRPr>
            </a:lvl8pPr>
            <a:lvl9pPr marL="3886200" indent="-228600" defTabSz="2176780" eaLnBrk="0" fontAlgn="base" hangingPunct="0">
              <a:spcBef>
                <a:spcPct val="0"/>
              </a:spcBef>
              <a:spcAft>
                <a:spcPct val="0"/>
              </a:spcAft>
              <a:defRPr sz="4300">
                <a:solidFill>
                  <a:schemeClr val="tx1"/>
                </a:solidFill>
                <a:latin typeface="Arial" panose="020B0604020202020204" pitchFamily="34" charset="0"/>
                <a:ea typeface="宋体" panose="02010600030101010101" pitchFamily="2" charset="-122"/>
              </a:defRPr>
            </a:lvl9pPr>
          </a:lstStyle>
          <a:p>
            <a:r>
              <a:rPr lang="zh-CN" altLang="en-US" sz="1800" b="1">
                <a:solidFill>
                  <a:srgbClr val="C00000"/>
                </a:solidFill>
                <a:latin typeface="仿宋" panose="02010609060101010101" charset="-122"/>
                <a:ea typeface="仿宋" panose="02010609060101010101" charset="-122"/>
              </a:rPr>
              <a:t>为当代中国发展进步奠定了制度基础</a:t>
            </a:r>
          </a:p>
        </p:txBody>
      </p:sp>
      <p:cxnSp>
        <p:nvCxnSpPr>
          <p:cNvPr id="37" name="直接连接符 36"/>
          <p:cNvCxnSpPr/>
          <p:nvPr/>
        </p:nvCxnSpPr>
        <p:spPr>
          <a:xfrm>
            <a:off x="6676561" y="1386521"/>
            <a:ext cx="486513"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a:off x="6671799" y="4346866"/>
            <a:ext cx="486513"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6" name="矩形: 圆角 35"/>
          <p:cNvSpPr/>
          <p:nvPr/>
        </p:nvSpPr>
        <p:spPr>
          <a:xfrm>
            <a:off x="7063073" y="1161916"/>
            <a:ext cx="1709540" cy="608736"/>
          </a:xfrm>
          <a:prstGeom prst="roundRect">
            <a:avLst/>
          </a:prstGeom>
        </p:spPr>
        <p:style>
          <a:lnRef idx="2">
            <a:schemeClr val="accent1"/>
          </a:lnRef>
          <a:fillRef idx="1">
            <a:schemeClr val="lt1"/>
          </a:fillRef>
          <a:effectRef idx="0">
            <a:schemeClr val="accent1"/>
          </a:effectRef>
          <a:fontRef idx="minor">
            <a:schemeClr val="dk1"/>
          </a:fontRef>
        </p:style>
        <p:txBody>
          <a:bodyPr anchor="ctr"/>
          <a:lstStyle>
            <a:lvl1pPr>
              <a:defRPr sz="4300">
                <a:solidFill>
                  <a:schemeClr val="tx1"/>
                </a:solidFill>
                <a:latin typeface="Arial" panose="020B0604020202020204" pitchFamily="34" charset="0"/>
                <a:ea typeface="宋体" panose="02010600030101010101" pitchFamily="2" charset="-122"/>
              </a:defRPr>
            </a:lvl1pPr>
            <a:lvl2pPr marL="742950" indent="-285750">
              <a:defRPr sz="4300">
                <a:solidFill>
                  <a:schemeClr val="tx1"/>
                </a:solidFill>
                <a:latin typeface="Arial" panose="020B0604020202020204" pitchFamily="34" charset="0"/>
                <a:ea typeface="宋体" panose="02010600030101010101" pitchFamily="2" charset="-122"/>
              </a:defRPr>
            </a:lvl2pPr>
            <a:lvl3pPr marL="1143000" indent="-228600">
              <a:defRPr sz="4300">
                <a:solidFill>
                  <a:schemeClr val="tx1"/>
                </a:solidFill>
                <a:latin typeface="Arial" panose="020B0604020202020204" pitchFamily="34" charset="0"/>
                <a:ea typeface="宋体" panose="02010600030101010101" pitchFamily="2" charset="-122"/>
              </a:defRPr>
            </a:lvl3pPr>
            <a:lvl4pPr marL="1600200" indent="-228600">
              <a:defRPr sz="4300">
                <a:solidFill>
                  <a:schemeClr val="tx1"/>
                </a:solidFill>
                <a:latin typeface="Arial" panose="020B0604020202020204" pitchFamily="34" charset="0"/>
                <a:ea typeface="宋体" panose="02010600030101010101" pitchFamily="2" charset="-122"/>
              </a:defRPr>
            </a:lvl4pPr>
            <a:lvl5pPr marL="2057400" indent="-228600">
              <a:defRPr sz="4300">
                <a:solidFill>
                  <a:schemeClr val="tx1"/>
                </a:solidFill>
                <a:latin typeface="Arial" panose="020B0604020202020204" pitchFamily="34" charset="0"/>
                <a:ea typeface="宋体" panose="02010600030101010101" pitchFamily="2" charset="-122"/>
              </a:defRPr>
            </a:lvl5pPr>
            <a:lvl6pPr marL="2514600" indent="-228600" defTabSz="2176780" eaLnBrk="0" fontAlgn="base" hangingPunct="0">
              <a:spcBef>
                <a:spcPct val="0"/>
              </a:spcBef>
              <a:spcAft>
                <a:spcPct val="0"/>
              </a:spcAft>
              <a:defRPr sz="4300">
                <a:solidFill>
                  <a:schemeClr val="tx1"/>
                </a:solidFill>
                <a:latin typeface="Arial" panose="020B0604020202020204" pitchFamily="34" charset="0"/>
                <a:ea typeface="宋体" panose="02010600030101010101" pitchFamily="2" charset="-122"/>
              </a:defRPr>
            </a:lvl6pPr>
            <a:lvl7pPr marL="2971800" indent="-228600" defTabSz="2176780" eaLnBrk="0" fontAlgn="base" hangingPunct="0">
              <a:spcBef>
                <a:spcPct val="0"/>
              </a:spcBef>
              <a:spcAft>
                <a:spcPct val="0"/>
              </a:spcAft>
              <a:defRPr sz="4300">
                <a:solidFill>
                  <a:schemeClr val="tx1"/>
                </a:solidFill>
                <a:latin typeface="Arial" panose="020B0604020202020204" pitchFamily="34" charset="0"/>
                <a:ea typeface="宋体" panose="02010600030101010101" pitchFamily="2" charset="-122"/>
              </a:defRPr>
            </a:lvl7pPr>
            <a:lvl8pPr marL="3429000" indent="-228600" defTabSz="2176780" eaLnBrk="0" fontAlgn="base" hangingPunct="0">
              <a:spcBef>
                <a:spcPct val="0"/>
              </a:spcBef>
              <a:spcAft>
                <a:spcPct val="0"/>
              </a:spcAft>
              <a:defRPr sz="4300">
                <a:solidFill>
                  <a:schemeClr val="tx1"/>
                </a:solidFill>
                <a:latin typeface="Arial" panose="020B0604020202020204" pitchFamily="34" charset="0"/>
                <a:ea typeface="宋体" panose="02010600030101010101" pitchFamily="2" charset="-122"/>
              </a:defRPr>
            </a:lvl8pPr>
            <a:lvl9pPr marL="3886200" indent="-228600" defTabSz="2176780" eaLnBrk="0" fontAlgn="base" hangingPunct="0">
              <a:spcBef>
                <a:spcPct val="0"/>
              </a:spcBef>
              <a:spcAft>
                <a:spcPct val="0"/>
              </a:spcAft>
              <a:defRPr sz="4300">
                <a:solidFill>
                  <a:schemeClr val="tx1"/>
                </a:solidFill>
                <a:latin typeface="Arial" panose="020B0604020202020204" pitchFamily="34" charset="0"/>
                <a:ea typeface="宋体" panose="02010600030101010101" pitchFamily="2" charset="-122"/>
              </a:defRPr>
            </a:lvl9pPr>
          </a:lstStyle>
          <a:p>
            <a:pPr algn="ctr"/>
            <a:r>
              <a:rPr lang="zh-CN" altLang="en-US" sz="2150">
                <a:solidFill>
                  <a:srgbClr val="000000"/>
                </a:solidFill>
                <a:ea typeface="黑体" panose="02010609060101010101" charset="-122"/>
              </a:rPr>
              <a:t>各种政治力量及其方案</a:t>
            </a:r>
          </a:p>
        </p:txBody>
      </p:sp>
      <p:sp>
        <p:nvSpPr>
          <p:cNvPr id="51" name="矩形: 圆角 50"/>
          <p:cNvSpPr/>
          <p:nvPr/>
        </p:nvSpPr>
        <p:spPr>
          <a:xfrm>
            <a:off x="7036882" y="4122260"/>
            <a:ext cx="1773826" cy="416671"/>
          </a:xfrm>
          <a:prstGeom prst="roundRect">
            <a:avLst/>
          </a:prstGeom>
        </p:spPr>
        <p:style>
          <a:lnRef idx="2">
            <a:schemeClr val="accent1"/>
          </a:lnRef>
          <a:fillRef idx="1">
            <a:schemeClr val="lt1"/>
          </a:fillRef>
          <a:effectRef idx="0">
            <a:schemeClr val="accent1"/>
          </a:effectRef>
          <a:fontRef idx="minor">
            <a:schemeClr val="dk1"/>
          </a:fontRef>
        </p:style>
        <p:txBody>
          <a:bodyPr anchor="ctr"/>
          <a:lstStyle>
            <a:lvl1pPr>
              <a:defRPr sz="4300">
                <a:solidFill>
                  <a:schemeClr val="tx1"/>
                </a:solidFill>
                <a:latin typeface="Arial" panose="020B0604020202020204" pitchFamily="34" charset="0"/>
                <a:ea typeface="宋体" panose="02010600030101010101" pitchFamily="2" charset="-122"/>
              </a:defRPr>
            </a:lvl1pPr>
            <a:lvl2pPr marL="742950" indent="-285750">
              <a:defRPr sz="4300">
                <a:solidFill>
                  <a:schemeClr val="tx1"/>
                </a:solidFill>
                <a:latin typeface="Arial" panose="020B0604020202020204" pitchFamily="34" charset="0"/>
                <a:ea typeface="宋体" panose="02010600030101010101" pitchFamily="2" charset="-122"/>
              </a:defRPr>
            </a:lvl2pPr>
            <a:lvl3pPr marL="1143000" indent="-228600">
              <a:defRPr sz="4300">
                <a:solidFill>
                  <a:schemeClr val="tx1"/>
                </a:solidFill>
                <a:latin typeface="Arial" panose="020B0604020202020204" pitchFamily="34" charset="0"/>
                <a:ea typeface="宋体" panose="02010600030101010101" pitchFamily="2" charset="-122"/>
              </a:defRPr>
            </a:lvl3pPr>
            <a:lvl4pPr marL="1600200" indent="-228600">
              <a:defRPr sz="4300">
                <a:solidFill>
                  <a:schemeClr val="tx1"/>
                </a:solidFill>
                <a:latin typeface="Arial" panose="020B0604020202020204" pitchFamily="34" charset="0"/>
                <a:ea typeface="宋体" panose="02010600030101010101" pitchFamily="2" charset="-122"/>
              </a:defRPr>
            </a:lvl4pPr>
            <a:lvl5pPr marL="2057400" indent="-228600">
              <a:defRPr sz="4300">
                <a:solidFill>
                  <a:schemeClr val="tx1"/>
                </a:solidFill>
                <a:latin typeface="Arial" panose="020B0604020202020204" pitchFamily="34" charset="0"/>
                <a:ea typeface="宋体" panose="02010600030101010101" pitchFamily="2" charset="-122"/>
              </a:defRPr>
            </a:lvl5pPr>
            <a:lvl6pPr marL="2514600" indent="-228600" defTabSz="2176780" eaLnBrk="0" fontAlgn="base" hangingPunct="0">
              <a:spcBef>
                <a:spcPct val="0"/>
              </a:spcBef>
              <a:spcAft>
                <a:spcPct val="0"/>
              </a:spcAft>
              <a:defRPr sz="4300">
                <a:solidFill>
                  <a:schemeClr val="tx1"/>
                </a:solidFill>
                <a:latin typeface="Arial" panose="020B0604020202020204" pitchFamily="34" charset="0"/>
                <a:ea typeface="宋体" panose="02010600030101010101" pitchFamily="2" charset="-122"/>
              </a:defRPr>
            </a:lvl6pPr>
            <a:lvl7pPr marL="2971800" indent="-228600" defTabSz="2176780" eaLnBrk="0" fontAlgn="base" hangingPunct="0">
              <a:spcBef>
                <a:spcPct val="0"/>
              </a:spcBef>
              <a:spcAft>
                <a:spcPct val="0"/>
              </a:spcAft>
              <a:defRPr sz="4300">
                <a:solidFill>
                  <a:schemeClr val="tx1"/>
                </a:solidFill>
                <a:latin typeface="Arial" panose="020B0604020202020204" pitchFamily="34" charset="0"/>
                <a:ea typeface="宋体" panose="02010600030101010101" pitchFamily="2" charset="-122"/>
              </a:defRPr>
            </a:lvl7pPr>
            <a:lvl8pPr marL="3429000" indent="-228600" defTabSz="2176780" eaLnBrk="0" fontAlgn="base" hangingPunct="0">
              <a:spcBef>
                <a:spcPct val="0"/>
              </a:spcBef>
              <a:spcAft>
                <a:spcPct val="0"/>
              </a:spcAft>
              <a:defRPr sz="4300">
                <a:solidFill>
                  <a:schemeClr val="tx1"/>
                </a:solidFill>
                <a:latin typeface="Arial" panose="020B0604020202020204" pitchFamily="34" charset="0"/>
                <a:ea typeface="宋体" panose="02010600030101010101" pitchFamily="2" charset="-122"/>
              </a:defRPr>
            </a:lvl8pPr>
            <a:lvl9pPr marL="3886200" indent="-228600" defTabSz="2176780" eaLnBrk="0" fontAlgn="base" hangingPunct="0">
              <a:spcBef>
                <a:spcPct val="0"/>
              </a:spcBef>
              <a:spcAft>
                <a:spcPct val="0"/>
              </a:spcAft>
              <a:defRPr sz="4300">
                <a:solidFill>
                  <a:schemeClr val="tx1"/>
                </a:solidFill>
                <a:latin typeface="Arial" panose="020B0604020202020204" pitchFamily="34" charset="0"/>
                <a:ea typeface="宋体" panose="02010600030101010101" pitchFamily="2" charset="-122"/>
              </a:defRPr>
            </a:lvl9pPr>
          </a:lstStyle>
          <a:p>
            <a:pPr algn="ctr"/>
            <a:r>
              <a:rPr lang="zh-CN" altLang="en-US" sz="2150">
                <a:solidFill>
                  <a:srgbClr val="000000"/>
                </a:solidFill>
                <a:ea typeface="黑体" panose="02010609060101010101" charset="-122"/>
              </a:rPr>
              <a:t>改革开放</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800" advTm="14507">
        <p:random/>
      </p:transition>
    </mc:Choice>
    <mc:Fallback xmlns="">
      <p:transition spd="slow" advTm="14507">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0"/>
                                        </p:tgtEl>
                                        <p:attrNameLst>
                                          <p:attrName>style.visibility</p:attrName>
                                        </p:attrNameLst>
                                      </p:cBhvr>
                                      <p:to>
                                        <p:strVal val="visible"/>
                                      </p:to>
                                    </p:set>
                                    <p:animEffect transition="in" filter="wipe(left)">
                                      <p:cBhvr>
                                        <p:cTn id="7" dur="500"/>
                                        <p:tgtEl>
                                          <p:spTgt spid="60"/>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fade">
                                      <p:cBhvr>
                                        <p:cTn id="17" dur="1000"/>
                                        <p:tgtEl>
                                          <p:spTgt spid="28"/>
                                        </p:tgtEl>
                                      </p:cBhvr>
                                    </p:animEffect>
                                    <p:anim calcmode="lin" valueType="num">
                                      <p:cBhvr>
                                        <p:cTn id="18" dur="1000" fill="hold"/>
                                        <p:tgtEl>
                                          <p:spTgt spid="28"/>
                                        </p:tgtEl>
                                        <p:attrNameLst>
                                          <p:attrName>ppt_x</p:attrName>
                                        </p:attrNameLst>
                                      </p:cBhvr>
                                      <p:tavLst>
                                        <p:tav tm="0">
                                          <p:val>
                                            <p:strVal val="#ppt_x"/>
                                          </p:val>
                                        </p:tav>
                                        <p:tav tm="100000">
                                          <p:val>
                                            <p:strVal val="#ppt_x"/>
                                          </p:val>
                                        </p:tav>
                                      </p:tavLst>
                                    </p:anim>
                                    <p:anim calcmode="lin" valueType="num">
                                      <p:cBhvr>
                                        <p:cTn id="19"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1000"/>
                                        <p:tgtEl>
                                          <p:spTgt spid="7"/>
                                        </p:tgtEl>
                                      </p:cBhvr>
                                    </p:animEffect>
                                    <p:anim calcmode="lin" valueType="num">
                                      <p:cBhvr>
                                        <p:cTn id="25" dur="1000" fill="hold"/>
                                        <p:tgtEl>
                                          <p:spTgt spid="7"/>
                                        </p:tgtEl>
                                        <p:attrNameLst>
                                          <p:attrName>ppt_x</p:attrName>
                                        </p:attrNameLst>
                                      </p:cBhvr>
                                      <p:tavLst>
                                        <p:tav tm="0">
                                          <p:val>
                                            <p:strVal val="#ppt_x"/>
                                          </p:val>
                                        </p:tav>
                                        <p:tav tm="100000">
                                          <p:val>
                                            <p:strVal val="#ppt_x"/>
                                          </p:val>
                                        </p:tav>
                                      </p:tavLst>
                                    </p:anim>
                                    <p:anim calcmode="lin" valueType="num">
                                      <p:cBhvr>
                                        <p:cTn id="26" dur="1000" fill="hold"/>
                                        <p:tgtEl>
                                          <p:spTgt spid="7"/>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32"/>
                                        </p:tgtEl>
                                        <p:attrNameLst>
                                          <p:attrName>style.visibility</p:attrName>
                                        </p:attrNameLst>
                                      </p:cBhvr>
                                      <p:to>
                                        <p:strVal val="visible"/>
                                      </p:to>
                                    </p:set>
                                    <p:animEffect transition="in" filter="fade">
                                      <p:cBhvr>
                                        <p:cTn id="29" dur="1000"/>
                                        <p:tgtEl>
                                          <p:spTgt spid="32"/>
                                        </p:tgtEl>
                                      </p:cBhvr>
                                    </p:animEffect>
                                    <p:anim calcmode="lin" valueType="num">
                                      <p:cBhvr>
                                        <p:cTn id="30" dur="1000" fill="hold"/>
                                        <p:tgtEl>
                                          <p:spTgt spid="32"/>
                                        </p:tgtEl>
                                        <p:attrNameLst>
                                          <p:attrName>ppt_x</p:attrName>
                                        </p:attrNameLst>
                                      </p:cBhvr>
                                      <p:tavLst>
                                        <p:tav tm="0">
                                          <p:val>
                                            <p:strVal val="#ppt_x"/>
                                          </p:val>
                                        </p:tav>
                                        <p:tav tm="100000">
                                          <p:val>
                                            <p:strVal val="#ppt_x"/>
                                          </p:val>
                                        </p:tav>
                                      </p:tavLst>
                                    </p:anim>
                                    <p:anim calcmode="lin" valueType="num">
                                      <p:cBhvr>
                                        <p:cTn id="31" dur="1000" fill="hold"/>
                                        <p:tgtEl>
                                          <p:spTgt spid="3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8" grpId="0"/>
      <p:bldP spid="7" grpId="0"/>
      <p:bldP spid="32"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3" cstate="print">
            <a:extLst>
              <a:ext uri="{28A0092B-C50C-407E-A947-70E740481C1C}">
                <a14:useLocalDpi xmlns:a14="http://schemas.microsoft.com/office/drawing/2010/main" val="0"/>
              </a:ext>
            </a:extLst>
          </a:blip>
          <a:srcRect r="11111"/>
          <a:stretch>
            <a:fillRect/>
          </a:stretch>
        </p:blipFill>
        <p:spPr>
          <a:xfrm>
            <a:off x="0" y="0"/>
            <a:ext cx="12192000" cy="6858001"/>
          </a:xfrm>
          <a:prstGeom prst="rect">
            <a:avLst/>
          </a:prstGeom>
        </p:spPr>
      </p:pic>
      <p:sp>
        <p:nvSpPr>
          <p:cNvPr id="2" name="文本框 1"/>
          <p:cNvSpPr txBox="1"/>
          <p:nvPr/>
        </p:nvSpPr>
        <p:spPr>
          <a:xfrm>
            <a:off x="861647" y="703384"/>
            <a:ext cx="10181492" cy="637675"/>
          </a:xfrm>
          <a:prstGeom prst="rect">
            <a:avLst/>
          </a:prstGeom>
          <a:noFill/>
        </p:spPr>
        <p:txBody>
          <a:bodyPr wrap="square" rtlCol="0">
            <a:spAutoFit/>
          </a:bodyPr>
          <a:lstStyle/>
          <a:p>
            <a:pPr>
              <a:lnSpc>
                <a:spcPct val="150000"/>
              </a:lnSpc>
            </a:pPr>
            <a:r>
              <a:rPr lang="zh-CN" altLang="en-US" sz="2800" b="1" dirty="0">
                <a:latin typeface="宋体" panose="02010600030101010101" pitchFamily="2" charset="-122"/>
                <a:ea typeface="宋体" panose="02010600030101010101" pitchFamily="2" charset="-122"/>
                <a:cs typeface="宋体" panose="02010600030101010101" pitchFamily="2" charset="-122"/>
              </a:rPr>
              <a:t>第二框中国共产党领导人民站起来、富起来、强</a:t>
            </a:r>
            <a:r>
              <a:rPr lang="zh-CN" altLang="en-US" sz="2800" b="1" dirty="0" smtClean="0">
                <a:latin typeface="宋体" panose="02010600030101010101" pitchFamily="2" charset="-122"/>
                <a:ea typeface="宋体" panose="02010600030101010101" pitchFamily="2" charset="-122"/>
                <a:cs typeface="宋体" panose="02010600030101010101" pitchFamily="2" charset="-122"/>
              </a:rPr>
              <a:t>起来</a:t>
            </a:r>
            <a:endParaRPr lang="en-US" altLang="zh-CN" sz="2800" b="1" dirty="0" smtClean="0">
              <a:latin typeface="宋体" panose="02010600030101010101" pitchFamily="2" charset="-122"/>
              <a:ea typeface="宋体" panose="02010600030101010101" pitchFamily="2" charset="-122"/>
              <a:cs typeface="宋体" panose="02010600030101010101" pitchFamily="2" charset="-122"/>
            </a:endParaRPr>
          </a:p>
        </p:txBody>
      </p:sp>
      <p:sp>
        <p:nvSpPr>
          <p:cNvPr id="3" name="文本框 2"/>
          <p:cNvSpPr txBox="1"/>
          <p:nvPr/>
        </p:nvSpPr>
        <p:spPr>
          <a:xfrm>
            <a:off x="914400" y="2004646"/>
            <a:ext cx="10410092" cy="3970318"/>
          </a:xfrm>
          <a:prstGeom prst="rect">
            <a:avLst/>
          </a:prstGeom>
          <a:noFill/>
        </p:spPr>
        <p:txBody>
          <a:bodyPr wrap="square" rtlCol="0">
            <a:spAutoFit/>
          </a:bodyPr>
          <a:lstStyle/>
          <a:p>
            <a:pPr>
              <a:lnSpc>
                <a:spcPct val="150000"/>
              </a:lnSpc>
            </a:pPr>
            <a:r>
              <a:rPr lang="zh-CN" altLang="en-US" sz="2800" b="1" dirty="0">
                <a:latin typeface="宋体" panose="02010600030101010101" pitchFamily="2" charset="-122"/>
                <a:ea typeface="宋体" panose="02010600030101010101" pitchFamily="2" charset="-122"/>
                <a:cs typeface="宋体" panose="02010600030101010101" pitchFamily="2" charset="-122"/>
              </a:rPr>
              <a:t>第一目建立新中国，中国人民站起来</a:t>
            </a:r>
            <a:endParaRPr lang="en-US" altLang="zh-CN" sz="2800" b="1" dirty="0">
              <a:latin typeface="宋体" panose="02010600030101010101" pitchFamily="2" charset="-122"/>
              <a:ea typeface="宋体" panose="02010600030101010101" pitchFamily="2" charset="-122"/>
              <a:cs typeface="宋体" panose="02010600030101010101" pitchFamily="2" charset="-122"/>
            </a:endParaRPr>
          </a:p>
          <a:p>
            <a:pPr>
              <a:lnSpc>
                <a:spcPct val="150000"/>
              </a:lnSpc>
            </a:pPr>
            <a:r>
              <a:rPr lang="zh-CN" altLang="en-US" sz="2800" b="1" dirty="0">
                <a:latin typeface="宋体" panose="02010600030101010101" pitchFamily="2" charset="-122"/>
                <a:ea typeface="宋体" panose="02010600030101010101" pitchFamily="2" charset="-122"/>
                <a:cs typeface="宋体" panose="02010600030101010101" pitchFamily="2" charset="-122"/>
              </a:rPr>
              <a:t>第二目实行改革开放，走向民富国强</a:t>
            </a:r>
            <a:endParaRPr lang="en-US" altLang="zh-CN" sz="2800" b="1" dirty="0">
              <a:latin typeface="宋体" panose="02010600030101010101" pitchFamily="2" charset="-122"/>
              <a:ea typeface="宋体" panose="02010600030101010101" pitchFamily="2" charset="-122"/>
              <a:cs typeface="宋体" panose="02010600030101010101" pitchFamily="2" charset="-122"/>
            </a:endParaRPr>
          </a:p>
          <a:p>
            <a:pPr>
              <a:lnSpc>
                <a:spcPct val="150000"/>
              </a:lnSpc>
            </a:pPr>
            <a:r>
              <a:rPr lang="zh-CN" altLang="en-US" sz="2800" b="1" dirty="0">
                <a:latin typeface="宋体" panose="02010600030101010101" pitchFamily="2" charset="-122"/>
                <a:ea typeface="宋体" panose="02010600030101010101" pitchFamily="2" charset="-122"/>
                <a:cs typeface="宋体" panose="02010600030101010101" pitchFamily="2" charset="-122"/>
              </a:rPr>
              <a:t>第三目进入新时代，踏上新征程</a:t>
            </a:r>
          </a:p>
          <a:p>
            <a:pPr>
              <a:lnSpc>
                <a:spcPct val="150000"/>
              </a:lnSpc>
            </a:pPr>
            <a:r>
              <a:rPr lang="zh-CN" altLang="en-US" sz="2800" b="1" dirty="0">
                <a:latin typeface="宋体" panose="02010600030101010101" pitchFamily="2" charset="-122"/>
                <a:ea typeface="宋体" panose="02010600030101010101" pitchFamily="2" charset="-122"/>
                <a:cs typeface="宋体" panose="02010600030101010101" pitchFamily="2" charset="-122"/>
              </a:rPr>
              <a:t/>
            </a:r>
            <a:br>
              <a:rPr lang="zh-CN" altLang="en-US" sz="2800" b="1" dirty="0">
                <a:latin typeface="宋体" panose="02010600030101010101" pitchFamily="2" charset="-122"/>
                <a:ea typeface="宋体" panose="02010600030101010101" pitchFamily="2" charset="-122"/>
                <a:cs typeface="宋体" panose="02010600030101010101" pitchFamily="2" charset="-122"/>
              </a:rPr>
            </a:br>
            <a:r>
              <a:rPr lang="zh-CN" altLang="en-US" sz="2800" b="1" dirty="0">
                <a:latin typeface="宋体" panose="02010600030101010101" pitchFamily="2" charset="-122"/>
                <a:ea typeface="宋体" panose="02010600030101010101" pitchFamily="2" charset="-122"/>
                <a:cs typeface="宋体" panose="02010600030101010101" pitchFamily="2" charset="-122"/>
              </a:rPr>
              <a:t>辉煌壮丽七十年</a:t>
            </a:r>
            <a:r>
              <a:rPr lang="en-US" altLang="zh-CN" sz="2800" b="1" dirty="0">
                <a:latin typeface="宋体" panose="02010600030101010101" pitchFamily="2" charset="-122"/>
                <a:ea typeface="宋体" panose="02010600030101010101" pitchFamily="2" charset="-122"/>
                <a:cs typeface="宋体" panose="02010600030101010101" pitchFamily="2" charset="-122"/>
              </a:rPr>
              <a:t>:</a:t>
            </a:r>
            <a:r>
              <a:rPr lang="zh-CN" altLang="en-US" sz="2800" b="1" dirty="0">
                <a:latin typeface="宋体" panose="02010600030101010101" pitchFamily="2" charset="-122"/>
                <a:ea typeface="宋体" panose="02010600030101010101" pitchFamily="2" charset="-122"/>
                <a:cs typeface="宋体" panose="02010600030101010101" pitchFamily="2" charset="-122"/>
              </a:rPr>
              <a:t>经济快速发展奇迹，社会长期稳定奇迹结论</a:t>
            </a:r>
            <a:r>
              <a:rPr lang="en-US" altLang="zh-CN" sz="2800" b="1" dirty="0">
                <a:latin typeface="宋体" panose="02010600030101010101" pitchFamily="2" charset="-122"/>
                <a:ea typeface="宋体" panose="02010600030101010101" pitchFamily="2" charset="-122"/>
                <a:cs typeface="宋体" panose="02010600030101010101" pitchFamily="2" charset="-122"/>
              </a:rPr>
              <a:t>:</a:t>
            </a:r>
            <a:r>
              <a:rPr lang="zh-CN" altLang="en-US" sz="2800" b="1" dirty="0">
                <a:latin typeface="宋体" panose="02010600030101010101" pitchFamily="2" charset="-122"/>
                <a:ea typeface="宋体" panose="02010600030101010101" pitchFamily="2" charset="-122"/>
                <a:cs typeface="宋体" panose="02010600030101010101" pitchFamily="2" charset="-122"/>
              </a:rPr>
              <a:t>中国共产党的领导一历史的选择，人民的</a:t>
            </a:r>
            <a:r>
              <a:rPr lang="zh-CN" altLang="en-US" sz="2800" b="1" dirty="0" smtClean="0">
                <a:latin typeface="宋体" panose="02010600030101010101" pitchFamily="2" charset="-122"/>
                <a:ea typeface="宋体" panose="02010600030101010101" pitchFamily="2" charset="-122"/>
                <a:cs typeface="宋体" panose="02010600030101010101" pitchFamily="2" charset="-122"/>
              </a:rPr>
              <a:t>选择。</a:t>
            </a:r>
            <a:endParaRPr lang="zh-CN" altLang="en-US" sz="2800" b="1" dirty="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mc:AlternateContent xmlns:mc="http://schemas.openxmlformats.org/markup-compatibility/2006" xmlns:p14="http://schemas.microsoft.com/office/powerpoint/2010/main">
    <mc:Choice Requires="p14">
      <p:transition spd="slow" p14:dur="800" advTm="83088">
        <p:random/>
      </p:transition>
    </mc:Choice>
    <mc:Fallback xmlns="">
      <p:transition spd="slow" advTm="83088">
        <p:random/>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2" cstate="print">
            <a:extLst>
              <a:ext uri="{28A0092B-C50C-407E-A947-70E740481C1C}">
                <a14:useLocalDpi xmlns:a14="http://schemas.microsoft.com/office/drawing/2010/main" val="0"/>
              </a:ext>
            </a:extLst>
          </a:blip>
          <a:srcRect r="11111"/>
          <a:stretch>
            <a:fillRect/>
          </a:stretch>
        </p:blipFill>
        <p:spPr>
          <a:xfrm>
            <a:off x="0" y="0"/>
            <a:ext cx="12192000" cy="6858001"/>
          </a:xfrm>
          <a:prstGeom prst="rect">
            <a:avLst/>
          </a:prstGeom>
        </p:spPr>
      </p:pic>
      <p:sp>
        <p:nvSpPr>
          <p:cNvPr id="3" name="文本框 2"/>
          <p:cNvSpPr txBox="1"/>
          <p:nvPr/>
        </p:nvSpPr>
        <p:spPr>
          <a:xfrm>
            <a:off x="1034321" y="1049311"/>
            <a:ext cx="9593705" cy="4185313"/>
          </a:xfrm>
          <a:prstGeom prst="rect">
            <a:avLst/>
          </a:prstGeom>
          <a:noFill/>
        </p:spPr>
        <p:txBody>
          <a:bodyPr wrap="square" rtlCol="0">
            <a:spAutoFit/>
          </a:bodyPr>
          <a:lstStyle/>
          <a:p>
            <a:pPr>
              <a:lnSpc>
                <a:spcPct val="150000"/>
              </a:lnSpc>
              <a:buFont typeface="Wingdings" panose="05000000000000000000" pitchFamily="2" charset="2"/>
              <a:buChar char="u"/>
            </a:pPr>
            <a:r>
              <a:rPr lang="en-US" altLang="zh-CN" sz="3200" dirty="0">
                <a:solidFill>
                  <a:srgbClr val="BF9B01"/>
                </a:solidFill>
                <a:latin typeface="楷体" panose="02010609060101010101" charset="-122"/>
                <a:ea typeface="楷体" panose="02010609060101010101" charset="-122"/>
                <a:cs typeface="楷体" panose="02010609060101010101" charset="-122"/>
              </a:rPr>
              <a:t> </a:t>
            </a:r>
            <a:r>
              <a:rPr lang="zh-CN" altLang="zh-CN" sz="3000" dirty="0">
                <a:latin typeface="楷体" panose="02010609060101010101" charset="-122"/>
                <a:ea typeface="楷体" panose="02010609060101010101" charset="-122"/>
                <a:cs typeface="楷体" panose="02010609060101010101" charset="-122"/>
              </a:rPr>
              <a:t>在中国共产党领导人民建立中华人民共和国，实现了中国从几千年封建专制政治向人民民主的伟大飞跃。从此，中国人民掌握了国家的权力，成为国家和自己命运的主人。中华人民共和国的成立为实现由新民主主义向社会主义的过渡，并在社会主义道路上实现中华民族的伟大复兴创造了</a:t>
            </a:r>
            <a:r>
              <a:rPr lang="zh-CN" altLang="zh-CN" sz="3000" dirty="0">
                <a:solidFill>
                  <a:srgbClr val="C00000"/>
                </a:solidFill>
                <a:latin typeface="楷体" panose="02010609060101010101" charset="-122"/>
                <a:ea typeface="楷体" panose="02010609060101010101" charset="-122"/>
                <a:cs typeface="楷体" panose="02010609060101010101" charset="-122"/>
              </a:rPr>
              <a:t>政治前提</a:t>
            </a:r>
            <a:r>
              <a:rPr lang="zh-CN" altLang="zh-CN" sz="3000" dirty="0">
                <a:latin typeface="楷体" panose="02010609060101010101" charset="-122"/>
                <a:ea typeface="楷体" panose="02010609060101010101" charset="-122"/>
                <a:cs typeface="楷体" panose="02010609060101010101" charset="-122"/>
              </a:rPr>
              <a:t>。</a:t>
            </a:r>
            <a:endParaRPr lang="en-US" altLang="zh-CN" sz="3000" dirty="0">
              <a:latin typeface="楷体" panose="02010609060101010101" charset="-122"/>
              <a:ea typeface="楷体" panose="02010609060101010101" charset="-122"/>
              <a:cs typeface="楷体" panose="02010609060101010101" charset="-122"/>
            </a:endParaRPr>
          </a:p>
        </p:txBody>
      </p:sp>
      <p:sp>
        <p:nvSpPr>
          <p:cNvPr id="4" name="文本框 3"/>
          <p:cNvSpPr txBox="1"/>
          <p:nvPr/>
        </p:nvSpPr>
        <p:spPr>
          <a:xfrm>
            <a:off x="764498" y="464536"/>
            <a:ext cx="5417227" cy="584775"/>
          </a:xfrm>
          <a:prstGeom prst="rect">
            <a:avLst/>
          </a:prstGeom>
          <a:noFill/>
        </p:spPr>
        <p:txBody>
          <a:bodyPr wrap="square" rtlCol="0">
            <a:spAutoFit/>
          </a:bodyPr>
          <a:lstStyle/>
          <a:p>
            <a:r>
              <a:rPr kumimoji="1" lang="zh-CN" altLang="en-US" sz="3200" dirty="0" smtClean="0">
                <a:latin typeface="楷体" panose="02010609060101010101" charset="-122"/>
                <a:ea typeface="楷体" panose="02010609060101010101" charset="-122"/>
                <a:cs typeface="楷体" panose="02010609060101010101" charset="-122"/>
              </a:rPr>
              <a:t>要点一：新中国成立的意义</a:t>
            </a:r>
            <a:endParaRPr kumimoji="1" lang="zh-CN" altLang="en-US" sz="3200" dirty="0">
              <a:latin typeface="楷体" panose="02010609060101010101" charset="-122"/>
              <a:ea typeface="楷体" panose="02010609060101010101" charset="-122"/>
              <a:cs typeface="楷体" panose="02010609060101010101" charset="-122"/>
            </a:endParaRPr>
          </a:p>
        </p:txBody>
      </p:sp>
    </p:spTree>
  </p:cSld>
  <p:clrMapOvr>
    <a:masterClrMapping/>
  </p:clrMapOvr>
  <mc:AlternateContent xmlns:mc="http://schemas.openxmlformats.org/markup-compatibility/2006" xmlns:p14="http://schemas.microsoft.com/office/powerpoint/2010/main">
    <mc:Choice Requires="p14">
      <p:transition spd="slow" p14:dur="800" advTm="34830">
        <p:random/>
      </p:transition>
    </mc:Choice>
    <mc:Fallback xmlns="">
      <p:transition spd="slow" advTm="34830">
        <p:random/>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2" cstate="print">
            <a:extLst>
              <a:ext uri="{28A0092B-C50C-407E-A947-70E740481C1C}">
                <a14:useLocalDpi xmlns:a14="http://schemas.microsoft.com/office/drawing/2010/main" val="0"/>
              </a:ext>
            </a:extLst>
          </a:blip>
          <a:srcRect r="11111"/>
          <a:stretch>
            <a:fillRect/>
          </a:stretch>
        </p:blipFill>
        <p:spPr>
          <a:xfrm>
            <a:off x="0" y="0"/>
            <a:ext cx="12192000" cy="6858001"/>
          </a:xfrm>
          <a:prstGeom prst="rect">
            <a:avLst/>
          </a:prstGeom>
        </p:spPr>
      </p:pic>
      <p:sp>
        <p:nvSpPr>
          <p:cNvPr id="3" name="文本框 2"/>
          <p:cNvSpPr txBox="1"/>
          <p:nvPr/>
        </p:nvSpPr>
        <p:spPr>
          <a:xfrm>
            <a:off x="1139252" y="1124262"/>
            <a:ext cx="9608696" cy="3446649"/>
          </a:xfrm>
          <a:prstGeom prst="rect">
            <a:avLst/>
          </a:prstGeom>
          <a:noFill/>
        </p:spPr>
        <p:txBody>
          <a:bodyPr wrap="square" rtlCol="0">
            <a:spAutoFit/>
          </a:bodyPr>
          <a:lstStyle/>
          <a:p>
            <a:pPr>
              <a:lnSpc>
                <a:spcPct val="150000"/>
              </a:lnSpc>
              <a:buFont typeface="Wingdings" panose="05000000000000000000" pitchFamily="2" charset="2"/>
              <a:buChar char="u"/>
            </a:pPr>
            <a:r>
              <a:rPr lang="zh-CN" altLang="en-US" sz="3000" b="1" dirty="0">
                <a:latin typeface="楷体" panose="02010609060101010101" charset="-122"/>
                <a:ea typeface="楷体" panose="02010609060101010101" charset="-122"/>
                <a:cs typeface="楷体" panose="02010609060101010101" charset="-122"/>
              </a:rPr>
              <a:t>到</a:t>
            </a:r>
            <a:r>
              <a:rPr lang="en-US" altLang="zh-CN" sz="3000" b="1" dirty="0">
                <a:latin typeface="楷体" panose="02010609060101010101" charset="-122"/>
                <a:ea typeface="楷体" panose="02010609060101010101" charset="-122"/>
                <a:cs typeface="楷体" panose="02010609060101010101" charset="-122"/>
              </a:rPr>
              <a:t>1956</a:t>
            </a:r>
            <a:r>
              <a:rPr lang="zh-CN" altLang="en-US" sz="3000" b="1" dirty="0">
                <a:latin typeface="楷体" panose="02010609060101010101" charset="-122"/>
                <a:ea typeface="楷体" panose="02010609060101010101" charset="-122"/>
                <a:cs typeface="楷体" panose="02010609060101010101" charset="-122"/>
              </a:rPr>
              <a:t>年底，我国社会主义改造基本完成，社会经济结构发生了根本变化，生产资料公有制已成为我国社会的经济基础。</a:t>
            </a:r>
            <a:r>
              <a:rPr lang="zh-CN" altLang="en-US" sz="3000" b="1" dirty="0">
                <a:solidFill>
                  <a:srgbClr val="C00000"/>
                </a:solidFill>
                <a:latin typeface="楷体" panose="02010609060101010101" charset="-122"/>
                <a:ea typeface="楷体" panose="02010609060101010101" charset="-122"/>
                <a:cs typeface="楷体" panose="02010609060101010101" charset="-122"/>
              </a:rPr>
              <a:t>这标志着社会主义基本制度在我国初步确立</a:t>
            </a:r>
            <a:r>
              <a:rPr lang="zh-CN" altLang="en-US" sz="3000" b="1" dirty="0">
                <a:latin typeface="楷体" panose="02010609060101010101" charset="-122"/>
                <a:ea typeface="楷体" panose="02010609060101010101" charset="-122"/>
                <a:cs typeface="楷体" panose="02010609060101010101" charset="-122"/>
              </a:rPr>
              <a:t>，从而为我国逐步走向国家富强、人民幸福，为当代中国的一切发展进步奠定了制度基础。</a:t>
            </a:r>
            <a:endParaRPr lang="en-US" altLang="zh-CN" sz="3000" b="1" dirty="0">
              <a:latin typeface="楷体" panose="02010609060101010101" charset="-122"/>
              <a:ea typeface="楷体" panose="02010609060101010101" charset="-122"/>
              <a:cs typeface="楷体" panose="02010609060101010101" charset="-122"/>
            </a:endParaRPr>
          </a:p>
        </p:txBody>
      </p:sp>
      <p:sp>
        <p:nvSpPr>
          <p:cNvPr id="4" name="文本框 3"/>
          <p:cNvSpPr txBox="1"/>
          <p:nvPr/>
        </p:nvSpPr>
        <p:spPr>
          <a:xfrm>
            <a:off x="764498" y="464536"/>
            <a:ext cx="6055402" cy="584775"/>
          </a:xfrm>
          <a:prstGeom prst="rect">
            <a:avLst/>
          </a:prstGeom>
          <a:noFill/>
        </p:spPr>
        <p:txBody>
          <a:bodyPr wrap="square" rtlCol="0">
            <a:spAutoFit/>
          </a:bodyPr>
          <a:lstStyle/>
          <a:p>
            <a:r>
              <a:rPr kumimoji="1" lang="zh-CN" altLang="en-US" sz="3200" dirty="0" smtClean="0">
                <a:latin typeface="楷体" panose="02010609060101010101" charset="-122"/>
                <a:ea typeface="楷体" panose="02010609060101010101" charset="-122"/>
                <a:cs typeface="楷体" panose="02010609060101010101" charset="-122"/>
              </a:rPr>
              <a:t>要点二：社会主义改造的意义</a:t>
            </a:r>
            <a:endParaRPr kumimoji="1" lang="zh-CN" altLang="en-US" sz="3200" dirty="0">
              <a:latin typeface="楷体" panose="02010609060101010101" charset="-122"/>
              <a:ea typeface="楷体" panose="02010609060101010101" charset="-122"/>
              <a:cs typeface="楷体" panose="02010609060101010101" charset="-122"/>
            </a:endParaRPr>
          </a:p>
        </p:txBody>
      </p:sp>
    </p:spTree>
  </p:cSld>
  <p:clrMapOvr>
    <a:masterClrMapping/>
  </p:clrMapOvr>
  <mc:AlternateContent xmlns:mc="http://schemas.openxmlformats.org/markup-compatibility/2006" xmlns:p14="http://schemas.microsoft.com/office/powerpoint/2010/main">
    <mc:Choice Requires="p14">
      <p:transition spd="slow" p14:dur="800" advTm="30612">
        <p:random/>
      </p:transition>
    </mc:Choice>
    <mc:Fallback xmlns="">
      <p:transition spd="slow" advTm="30612">
        <p:random/>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2" cstate="print">
            <a:extLst>
              <a:ext uri="{28A0092B-C50C-407E-A947-70E740481C1C}">
                <a14:useLocalDpi xmlns:a14="http://schemas.microsoft.com/office/drawing/2010/main" val="0"/>
              </a:ext>
            </a:extLst>
          </a:blip>
          <a:srcRect r="11111"/>
          <a:stretch>
            <a:fillRect/>
          </a:stretch>
        </p:blipFill>
        <p:spPr>
          <a:xfrm>
            <a:off x="0" y="0"/>
            <a:ext cx="12192000" cy="6858001"/>
          </a:xfrm>
          <a:prstGeom prst="rect">
            <a:avLst/>
          </a:prstGeom>
        </p:spPr>
      </p:pic>
      <p:sp>
        <p:nvSpPr>
          <p:cNvPr id="3" name="文本框 2"/>
          <p:cNvSpPr txBox="1"/>
          <p:nvPr/>
        </p:nvSpPr>
        <p:spPr>
          <a:xfrm>
            <a:off x="944380" y="1169233"/>
            <a:ext cx="9983450" cy="4139146"/>
          </a:xfrm>
          <a:prstGeom prst="rect">
            <a:avLst/>
          </a:prstGeom>
          <a:noFill/>
        </p:spPr>
        <p:txBody>
          <a:bodyPr wrap="square" rtlCol="0">
            <a:spAutoFit/>
          </a:bodyPr>
          <a:lstStyle/>
          <a:p>
            <a:pPr>
              <a:lnSpc>
                <a:spcPct val="150000"/>
              </a:lnSpc>
              <a:buFont typeface="Wingdings" panose="05000000000000000000" pitchFamily="2" charset="2"/>
              <a:buChar char="u"/>
            </a:pPr>
            <a:r>
              <a:rPr lang="zh-CN" altLang="en-US" sz="3000" dirty="0">
                <a:latin typeface="楷体" panose="02010609060101010101" charset="-122"/>
                <a:ea typeface="楷体" panose="02010609060101010101" charset="-122"/>
                <a:cs typeface="楷体" panose="02010609060101010101" charset="-122"/>
              </a:rPr>
              <a:t> </a:t>
            </a:r>
            <a:r>
              <a:rPr lang="en-US" altLang="zh-CN" sz="3000" dirty="0">
                <a:latin typeface="楷体" panose="02010609060101010101" charset="-122"/>
                <a:ea typeface="楷体" panose="02010609060101010101" charset="-122"/>
                <a:cs typeface="楷体" panose="02010609060101010101" charset="-122"/>
              </a:rPr>
              <a:t>1978</a:t>
            </a:r>
            <a:r>
              <a:rPr lang="zh-CN" altLang="en-US" sz="3000" dirty="0">
                <a:latin typeface="楷体" panose="02010609060101010101" charset="-122"/>
                <a:ea typeface="楷体" panose="02010609060101010101" charset="-122"/>
                <a:cs typeface="楷体" panose="02010609060101010101" charset="-122"/>
              </a:rPr>
              <a:t>年</a:t>
            </a:r>
            <a:r>
              <a:rPr lang="en-US" altLang="zh-CN" sz="3000" dirty="0">
                <a:latin typeface="楷体" panose="02010609060101010101" charset="-122"/>
                <a:ea typeface="楷体" panose="02010609060101010101" charset="-122"/>
                <a:cs typeface="楷体" panose="02010609060101010101" charset="-122"/>
              </a:rPr>
              <a:t>12</a:t>
            </a:r>
            <a:r>
              <a:rPr lang="zh-CN" altLang="en-US" sz="3000" dirty="0">
                <a:latin typeface="楷体" panose="02010609060101010101" charset="-122"/>
                <a:ea typeface="楷体" panose="02010609060101010101" charset="-122"/>
                <a:cs typeface="楷体" panose="02010609060101010101" charset="-122"/>
              </a:rPr>
              <a:t>月，党的十一届三中全会开启了改革开放的历史新时期。改革开放的伟大实践，极大地解放和发展了社会生产力，增强了社会发展活力，激发了广大人民群众的创造性，使人民生活显著改善，综合国力显著增强，国际地位显著提高，这是中国共产党对中华民族和中国人民作出的伟大历史贡献</a:t>
            </a:r>
            <a:r>
              <a:rPr lang="zh-CN" altLang="en-US" sz="3000" dirty="0" smtClean="0">
                <a:latin typeface="楷体" panose="02010609060101010101" charset="-122"/>
                <a:ea typeface="楷体" panose="02010609060101010101" charset="-122"/>
                <a:cs typeface="楷体" panose="02010609060101010101" charset="-122"/>
              </a:rPr>
              <a:t>。</a:t>
            </a:r>
            <a:endParaRPr lang="en-US" altLang="zh-CN" sz="3000" dirty="0">
              <a:latin typeface="楷体" panose="02010609060101010101" charset="-122"/>
              <a:ea typeface="楷体" panose="02010609060101010101" charset="-122"/>
              <a:cs typeface="楷体" panose="02010609060101010101" charset="-122"/>
            </a:endParaRPr>
          </a:p>
        </p:txBody>
      </p:sp>
      <p:sp>
        <p:nvSpPr>
          <p:cNvPr id="4" name="文本框 3"/>
          <p:cNvSpPr txBox="1"/>
          <p:nvPr/>
        </p:nvSpPr>
        <p:spPr>
          <a:xfrm>
            <a:off x="764498" y="464536"/>
            <a:ext cx="4979077" cy="584775"/>
          </a:xfrm>
          <a:prstGeom prst="rect">
            <a:avLst/>
          </a:prstGeom>
          <a:noFill/>
        </p:spPr>
        <p:txBody>
          <a:bodyPr wrap="square" rtlCol="0">
            <a:spAutoFit/>
          </a:bodyPr>
          <a:lstStyle/>
          <a:p>
            <a:r>
              <a:rPr kumimoji="1" lang="zh-CN" altLang="en-US" sz="3200" dirty="0" smtClean="0">
                <a:latin typeface="楷体" panose="02010609060101010101" charset="-122"/>
                <a:ea typeface="楷体" panose="02010609060101010101" charset="-122"/>
                <a:cs typeface="楷体" panose="02010609060101010101" charset="-122"/>
              </a:rPr>
              <a:t>要点三：改革开放的意义</a:t>
            </a:r>
            <a:endParaRPr kumimoji="1" lang="zh-CN" altLang="en-US" sz="3200" dirty="0">
              <a:latin typeface="楷体" panose="02010609060101010101" charset="-122"/>
              <a:ea typeface="楷体" panose="02010609060101010101" charset="-122"/>
              <a:cs typeface="楷体" panose="02010609060101010101" charset="-122"/>
            </a:endParaRPr>
          </a:p>
        </p:txBody>
      </p:sp>
    </p:spTree>
  </p:cSld>
  <p:clrMapOvr>
    <a:masterClrMapping/>
  </p:clrMapOvr>
  <mc:AlternateContent xmlns:mc="http://schemas.openxmlformats.org/markup-compatibility/2006" xmlns:p14="http://schemas.microsoft.com/office/powerpoint/2010/main">
    <mc:Choice Requires="p14">
      <p:transition spd="slow" p14:dur="800" advTm="34530">
        <p:random/>
      </p:transition>
    </mc:Choice>
    <mc:Fallback xmlns="">
      <p:transition spd="slow" advTm="34530">
        <p:random/>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68217" y="1617784"/>
            <a:ext cx="10093569" cy="3046988"/>
          </a:xfrm>
          <a:prstGeom prst="rect">
            <a:avLst/>
          </a:prstGeom>
          <a:noFill/>
        </p:spPr>
        <p:txBody>
          <a:bodyPr wrap="square" rtlCol="0">
            <a:spAutoFit/>
          </a:bodyPr>
          <a:lstStyle/>
          <a:p>
            <a:r>
              <a:rPr kumimoji="1" lang="zh-CN" altLang="en-US" sz="3200" dirty="0" smtClean="0">
                <a:latin typeface="楷体" panose="02010609060101010101" charset="-122"/>
                <a:ea typeface="楷体" panose="02010609060101010101" charset="-122"/>
                <a:cs typeface="楷体" panose="02010609060101010101" charset="-122"/>
              </a:rPr>
              <a:t>   请根据照片提示和相关学科知识，列举中国共产党领导中国人民站起来、富起来、强起来过程中，在经济、政治、文化、社会、生态等领域取得的成就。（每个时期说三个）</a:t>
            </a:r>
            <a:endParaRPr kumimoji="1" lang="en-US" altLang="zh-CN" sz="3200" dirty="0" smtClean="0">
              <a:latin typeface="楷体" panose="02010609060101010101" charset="-122"/>
              <a:ea typeface="楷体" panose="02010609060101010101" charset="-122"/>
              <a:cs typeface="楷体" panose="02010609060101010101" charset="-122"/>
            </a:endParaRPr>
          </a:p>
          <a:p>
            <a:endParaRPr kumimoji="1" lang="en-US" altLang="zh-CN" sz="3200" dirty="0" smtClean="0">
              <a:latin typeface="楷体" panose="02010609060101010101" charset="-122"/>
              <a:ea typeface="楷体" panose="02010609060101010101" charset="-122"/>
              <a:cs typeface="楷体" panose="02010609060101010101" charset="-122"/>
            </a:endParaRPr>
          </a:p>
          <a:p>
            <a:r>
              <a:rPr kumimoji="1" lang="zh-CN" altLang="en-US" sz="3200" dirty="0" smtClean="0">
                <a:latin typeface="楷体" panose="02010609060101010101" charset="-122"/>
                <a:ea typeface="楷体" panose="02010609060101010101" charset="-122"/>
                <a:cs typeface="楷体" panose="02010609060101010101" charset="-122"/>
              </a:rPr>
              <a:t>   </a:t>
            </a:r>
            <a:endParaRPr kumimoji="1" lang="zh-CN" altLang="en-US" sz="3200" dirty="0">
              <a:latin typeface="楷体" panose="02010609060101010101" charset="-122"/>
              <a:ea typeface="楷体" panose="02010609060101010101" charset="-122"/>
              <a:cs typeface="楷体" panose="02010609060101010101" charset="-122"/>
            </a:endParaRPr>
          </a:p>
        </p:txBody>
      </p:sp>
      <p:sp>
        <p:nvSpPr>
          <p:cNvPr id="3" name="文本框 2"/>
          <p:cNvSpPr txBox="1"/>
          <p:nvPr/>
        </p:nvSpPr>
        <p:spPr>
          <a:xfrm>
            <a:off x="597877" y="509954"/>
            <a:ext cx="4378569" cy="584775"/>
          </a:xfrm>
          <a:prstGeom prst="rect">
            <a:avLst/>
          </a:prstGeom>
          <a:noFill/>
        </p:spPr>
        <p:txBody>
          <a:bodyPr wrap="square" rtlCol="0">
            <a:spAutoFit/>
          </a:bodyPr>
          <a:lstStyle/>
          <a:p>
            <a:r>
              <a:rPr kumimoji="1" lang="zh-CN" altLang="en-US" sz="3200" dirty="0" smtClean="0">
                <a:latin typeface="楷体" panose="02010609060101010101" charset="-122"/>
                <a:ea typeface="楷体" panose="02010609060101010101" charset="-122"/>
                <a:cs typeface="楷体" panose="02010609060101010101" charset="-122"/>
              </a:rPr>
              <a:t>思路二：</a:t>
            </a:r>
            <a:endParaRPr kumimoji="1" lang="zh-CN" altLang="en-US" sz="3200" dirty="0">
              <a:latin typeface="楷体" panose="02010609060101010101" charset="-122"/>
              <a:ea typeface="楷体" panose="02010609060101010101" charset="-122"/>
              <a:cs typeface="楷体" panose="02010609060101010101" charset="-122"/>
            </a:endParaRPr>
          </a:p>
        </p:txBody>
      </p:sp>
      <p:sp>
        <p:nvSpPr>
          <p:cNvPr id="4" name="文本框 3"/>
          <p:cNvSpPr txBox="1"/>
          <p:nvPr/>
        </p:nvSpPr>
        <p:spPr>
          <a:xfrm>
            <a:off x="2813538" y="5591908"/>
            <a:ext cx="184731" cy="369332"/>
          </a:xfrm>
          <a:prstGeom prst="rect">
            <a:avLst/>
          </a:prstGeom>
          <a:noFill/>
        </p:spPr>
        <p:txBody>
          <a:bodyPr wrap="none" rtlCol="0">
            <a:spAutoFit/>
          </a:bodyPr>
          <a:lstStyle/>
          <a:p>
            <a:endParaRPr kumimoji="1" lang="zh-CN" altLang="en-US"/>
          </a:p>
        </p:txBody>
      </p:sp>
    </p:spTree>
  </p:cSld>
  <p:clrMapOvr>
    <a:masterClrMapping/>
  </p:clrMapOvr>
  <p:transition>
    <p:blinds dir="vert"/>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5" cstate="print">
            <a:extLst>
              <a:ext uri="{28A0092B-C50C-407E-A947-70E740481C1C}">
                <a14:useLocalDpi xmlns:a14="http://schemas.microsoft.com/office/drawing/2010/main" val="0"/>
              </a:ext>
            </a:extLst>
          </a:blip>
          <a:srcRect r="11111"/>
          <a:stretch>
            <a:fillRect/>
          </a:stretch>
        </p:blipFill>
        <p:spPr>
          <a:xfrm>
            <a:off x="0" y="0"/>
            <a:ext cx="12192000" cy="6858001"/>
          </a:xfrm>
          <a:prstGeom prst="rect">
            <a:avLst/>
          </a:prstGeom>
        </p:spPr>
      </p:pic>
      <p:sp>
        <p:nvSpPr>
          <p:cNvPr id="3" name="文本框 2"/>
          <p:cNvSpPr txBox="1"/>
          <p:nvPr/>
        </p:nvSpPr>
        <p:spPr>
          <a:xfrm>
            <a:off x="1049311" y="1229193"/>
            <a:ext cx="9578715" cy="2061655"/>
          </a:xfrm>
          <a:prstGeom prst="rect">
            <a:avLst/>
          </a:prstGeom>
          <a:noFill/>
        </p:spPr>
        <p:txBody>
          <a:bodyPr wrap="square" rtlCol="0">
            <a:spAutoFit/>
          </a:bodyPr>
          <a:lstStyle/>
          <a:p>
            <a:pPr>
              <a:lnSpc>
                <a:spcPct val="150000"/>
              </a:lnSpc>
              <a:buFont typeface="Wingdings" panose="05000000000000000000" pitchFamily="2" charset="2"/>
              <a:buChar char="u"/>
            </a:pPr>
            <a:r>
              <a:rPr lang="zh-CN" altLang="en-US" sz="3000" dirty="0">
                <a:latin typeface="楷体" panose="02010609060101010101" charset="-122"/>
                <a:ea typeface="楷体" panose="02010609060101010101" charset="-122"/>
                <a:cs typeface="楷体" panose="02010609060101010101" charset="-122"/>
              </a:rPr>
              <a:t>中国特色社会主义进入新时代，意味着近代以来久经磨难的中华民族迎来了从站起来、富起来到强起来的伟大飞跃。</a:t>
            </a:r>
            <a:endParaRPr lang="en-US" altLang="zh-CN" sz="3000" dirty="0">
              <a:latin typeface="楷体" panose="02010609060101010101" charset="-122"/>
              <a:ea typeface="楷体" panose="02010609060101010101" charset="-122"/>
              <a:cs typeface="楷体" panose="02010609060101010101" charset="-122"/>
            </a:endParaRPr>
          </a:p>
        </p:txBody>
      </p:sp>
      <p:sp>
        <p:nvSpPr>
          <p:cNvPr id="4" name="文本框 3"/>
          <p:cNvSpPr txBox="1"/>
          <p:nvPr/>
        </p:nvSpPr>
        <p:spPr>
          <a:xfrm>
            <a:off x="802598" y="464536"/>
            <a:ext cx="5560102" cy="584775"/>
          </a:xfrm>
          <a:prstGeom prst="rect">
            <a:avLst/>
          </a:prstGeom>
          <a:noFill/>
        </p:spPr>
        <p:txBody>
          <a:bodyPr wrap="square" rtlCol="0">
            <a:spAutoFit/>
          </a:bodyPr>
          <a:lstStyle/>
          <a:p>
            <a:r>
              <a:rPr kumimoji="1" lang="zh-CN" altLang="en-US" sz="3200" dirty="0" smtClean="0">
                <a:latin typeface="楷体" panose="02010609060101010101" charset="-122"/>
                <a:ea typeface="楷体" panose="02010609060101010101" charset="-122"/>
                <a:cs typeface="楷体" panose="02010609060101010101" charset="-122"/>
              </a:rPr>
              <a:t>要点四：进入新时代的意义</a:t>
            </a:r>
            <a:endParaRPr kumimoji="1" lang="zh-CN" altLang="en-US" sz="3200" dirty="0">
              <a:latin typeface="楷体" panose="02010609060101010101" charset="-122"/>
              <a:ea typeface="楷体" panose="02010609060101010101" charset="-122"/>
              <a:cs typeface="楷体" panose="02010609060101010101" charset="-122"/>
            </a:endParaRPr>
          </a:p>
        </p:txBody>
      </p:sp>
      <p:pic>
        <p:nvPicPr>
          <p:cNvPr id="6" name="声音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cstate="print"/>
          <a:stretch>
            <a:fillRect/>
          </a:stretch>
        </p:blipFill>
        <p:spPr>
          <a:xfrm>
            <a:off x="11163300" y="58293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800" advTm="25153">
        <p:random/>
      </p:transition>
    </mc:Choice>
    <mc:Fallback xmlns="">
      <p:transition spd="slow" advTm="25153">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85800" y="633047"/>
            <a:ext cx="9513277" cy="646331"/>
          </a:xfrm>
          <a:prstGeom prst="rect">
            <a:avLst/>
          </a:prstGeom>
          <a:noFill/>
        </p:spPr>
        <p:txBody>
          <a:bodyPr wrap="square" rtlCol="0">
            <a:spAutoFit/>
          </a:bodyPr>
          <a:lstStyle/>
          <a:p>
            <a:r>
              <a:rPr kumimoji="1" lang="zh-CN" altLang="en-US" sz="3600" dirty="0" smtClean="0">
                <a:latin typeface="楷体" panose="02010609060101010101" charset="-122"/>
                <a:ea typeface="楷体" panose="02010609060101010101" charset="-122"/>
                <a:cs typeface="楷体" panose="02010609060101010101" charset="-122"/>
              </a:rPr>
              <a:t>一、中国共产党领导中国人民站起来</a:t>
            </a:r>
            <a:endParaRPr kumimoji="1" lang="zh-CN" altLang="en-US" sz="3600" dirty="0">
              <a:latin typeface="楷体" panose="02010609060101010101" charset="-122"/>
              <a:ea typeface="楷体" panose="02010609060101010101" charset="-122"/>
              <a:cs typeface="楷体" panose="02010609060101010101" charset="-122"/>
            </a:endParaRPr>
          </a:p>
        </p:txBody>
      </p:sp>
      <p:pic>
        <p:nvPicPr>
          <p:cNvPr id="3" name="图片 2">
            <a:hlinkClick r:id="rId3" action="ppaction://hlinkfile"/>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9761" y="1789332"/>
            <a:ext cx="4712677" cy="3704790"/>
          </a:xfrm>
          <a:prstGeom prst="rect">
            <a:avLst/>
          </a:prstGeom>
        </p:spPr>
      </p:pic>
      <p:sp>
        <p:nvSpPr>
          <p:cNvPr id="5" name="文本框 4"/>
          <p:cNvSpPr txBox="1"/>
          <p:nvPr/>
        </p:nvSpPr>
        <p:spPr>
          <a:xfrm>
            <a:off x="5873262" y="2461846"/>
            <a:ext cx="5838092" cy="954107"/>
          </a:xfrm>
          <a:prstGeom prst="rect">
            <a:avLst/>
          </a:prstGeom>
          <a:noFill/>
        </p:spPr>
        <p:txBody>
          <a:bodyPr wrap="square" rtlCol="0">
            <a:spAutoFit/>
          </a:bodyPr>
          <a:lstStyle/>
          <a:p>
            <a:r>
              <a:rPr kumimoji="1" lang="zh-CN" altLang="en-US" sz="2800" dirty="0" smtClean="0">
                <a:latin typeface="楷体" panose="02010609060101010101" charset="-122"/>
                <a:ea typeface="楷体" panose="02010609060101010101" charset="-122"/>
                <a:cs typeface="楷体" panose="02010609060101010101" charset="-122"/>
              </a:rPr>
              <a:t>   为什么在革命时期游击战法能够帮助我们打胜仗？</a:t>
            </a:r>
            <a:endParaRPr kumimoji="1" lang="zh-CN" altLang="en-US" sz="2800" dirty="0">
              <a:latin typeface="楷体" panose="02010609060101010101" charset="-122"/>
              <a:ea typeface="楷体" panose="02010609060101010101" charset="-122"/>
              <a:cs typeface="楷体" panose="02010609060101010101" charset="-122"/>
            </a:endParaRPr>
          </a:p>
        </p:txBody>
      </p:sp>
      <p:sp>
        <p:nvSpPr>
          <p:cNvPr id="6" name="文本框 5"/>
          <p:cNvSpPr txBox="1"/>
          <p:nvPr/>
        </p:nvSpPr>
        <p:spPr>
          <a:xfrm>
            <a:off x="5785338" y="1635369"/>
            <a:ext cx="2919047" cy="646331"/>
          </a:xfrm>
          <a:prstGeom prst="rect">
            <a:avLst/>
          </a:prstGeom>
          <a:noFill/>
        </p:spPr>
        <p:txBody>
          <a:bodyPr wrap="square" rtlCol="0">
            <a:spAutoFit/>
          </a:bodyPr>
          <a:lstStyle/>
          <a:p>
            <a:r>
              <a:rPr kumimoji="1" lang="zh-CN" altLang="en-US" sz="3600" dirty="0" smtClean="0">
                <a:latin typeface="楷体" panose="02010609060101010101" charset="-122"/>
                <a:ea typeface="楷体" panose="02010609060101010101" charset="-122"/>
                <a:cs typeface="楷体" panose="02010609060101010101" charset="-122"/>
              </a:rPr>
              <a:t>思考：</a:t>
            </a:r>
            <a:endParaRPr kumimoji="1" lang="zh-CN" altLang="en-US" sz="3600" dirty="0">
              <a:latin typeface="楷体" panose="02010609060101010101" charset="-122"/>
              <a:ea typeface="楷体" panose="02010609060101010101" charset="-122"/>
              <a:cs typeface="楷体" panose="02010609060101010101" charset="-122"/>
            </a:endParaRPr>
          </a:p>
        </p:txBody>
      </p:sp>
    </p:spTree>
  </p:cSld>
  <p:clrMapOvr>
    <a:masterClrMapping/>
  </p:clrMapOvr>
  <p:transition advTm="22206">
    <p:blinds dir="vert"/>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42999" y="463063"/>
            <a:ext cx="3324469" cy="4432626"/>
          </a:xfrm>
          <a:prstGeom prst="rect">
            <a:avLst/>
          </a:prstGeom>
        </p:spPr>
      </p:pic>
      <p:sp>
        <p:nvSpPr>
          <p:cNvPr id="3" name="圆角矩形标注 2"/>
          <p:cNvSpPr/>
          <p:nvPr/>
        </p:nvSpPr>
        <p:spPr>
          <a:xfrm rot="5400000">
            <a:off x="5920364" y="-121581"/>
            <a:ext cx="4656156" cy="5378384"/>
          </a:xfrm>
          <a:prstGeom prst="wedgeRoundRectCallout">
            <a:avLst>
              <a:gd name="adj1" fmla="val -4492"/>
              <a:gd name="adj2" fmla="val 65093"/>
              <a:gd name="adj3" fmla="val 16667"/>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文本框 5"/>
          <p:cNvSpPr txBox="1"/>
          <p:nvPr/>
        </p:nvSpPr>
        <p:spPr>
          <a:xfrm>
            <a:off x="527538" y="5416061"/>
            <a:ext cx="10849708" cy="584775"/>
          </a:xfrm>
          <a:prstGeom prst="rect">
            <a:avLst/>
          </a:prstGeom>
          <a:noFill/>
        </p:spPr>
        <p:txBody>
          <a:bodyPr wrap="square" rtlCol="0">
            <a:spAutoFit/>
          </a:bodyPr>
          <a:lstStyle/>
          <a:p>
            <a:r>
              <a:rPr kumimoji="1" lang="zh-CN" altLang="en-US" sz="3200" b="1" dirty="0" smtClean="0">
                <a:latin typeface="楷体" panose="02010609060101010101" charset="-122"/>
                <a:ea typeface="楷体" panose="02010609060101010101" charset="-122"/>
                <a:cs typeface="楷体" panose="02010609060101010101" charset="-122"/>
              </a:rPr>
              <a:t>思考：结合材料，你能得到毛泽东思想的特质是什么？</a:t>
            </a:r>
            <a:endParaRPr kumimoji="1" lang="zh-CN" altLang="en-US" sz="3200" b="1" dirty="0">
              <a:latin typeface="楷体" panose="02010609060101010101" charset="-122"/>
              <a:ea typeface="楷体" panose="02010609060101010101" charset="-122"/>
              <a:cs typeface="楷体" panose="02010609060101010101" charset="-122"/>
            </a:endParaRPr>
          </a:p>
        </p:txBody>
      </p:sp>
      <p:sp>
        <p:nvSpPr>
          <p:cNvPr id="4" name="文本框 3"/>
          <p:cNvSpPr txBox="1"/>
          <p:nvPr/>
        </p:nvSpPr>
        <p:spPr>
          <a:xfrm>
            <a:off x="5855677" y="463063"/>
            <a:ext cx="4888523" cy="4401205"/>
          </a:xfrm>
          <a:prstGeom prst="rect">
            <a:avLst/>
          </a:prstGeom>
          <a:noFill/>
        </p:spPr>
        <p:txBody>
          <a:bodyPr wrap="square" rtlCol="0">
            <a:spAutoFit/>
          </a:bodyPr>
          <a:lstStyle/>
          <a:p>
            <a:r>
              <a:rPr lang="zh-CN" altLang="en-US" sz="2800" dirty="0">
                <a:latin typeface="楷体" panose="02010609060101010101" charset="-122"/>
                <a:ea typeface="楷体" panose="02010609060101010101" charset="-122"/>
                <a:cs typeface="楷体" panose="02010609060101010101" charset="-122"/>
              </a:rPr>
              <a:t>你对于某个问题没有调查，就停止你对于某个问题的发言权。这不太野蛮了吗？一点也不野蛮，你对那个问题的现实情况和历史情况既然没有调查，不知底里，对于那个问题的发言便一定是瞎说一顿。瞎说一顿之不能解决问题是大家明了的，那末，停止你的发言权有什么不公道呢？</a:t>
            </a:r>
            <a:endParaRPr kumimoji="1" lang="zh-CN" altLang="en-US" sz="2800" dirty="0">
              <a:latin typeface="楷体" panose="02010609060101010101" charset="-122"/>
              <a:ea typeface="楷体" panose="02010609060101010101" charset="-122"/>
              <a:cs typeface="楷体" panose="02010609060101010101" charset="-122"/>
            </a:endParaRPr>
          </a:p>
        </p:txBody>
      </p:sp>
      <p:sp>
        <p:nvSpPr>
          <p:cNvPr id="5" name="圆角矩形 4"/>
          <p:cNvSpPr/>
          <p:nvPr/>
        </p:nvSpPr>
        <p:spPr>
          <a:xfrm>
            <a:off x="861889" y="2663665"/>
            <a:ext cx="10181006" cy="1389185"/>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6600" dirty="0" smtClean="0">
                <a:solidFill>
                  <a:schemeClr val="tx1"/>
                </a:solidFill>
                <a:latin typeface="楷体" panose="02010609060101010101" charset="-122"/>
                <a:ea typeface="楷体" panose="02010609060101010101" charset="-122"/>
                <a:cs typeface="楷体" panose="02010609060101010101" charset="-122"/>
              </a:rPr>
              <a:t>一切从实际出发 实事求是</a:t>
            </a:r>
            <a:endParaRPr kumimoji="1" lang="zh-CN" altLang="en-US" sz="6600" dirty="0">
              <a:solidFill>
                <a:schemeClr val="tx1"/>
              </a:solidFill>
              <a:latin typeface="楷体" panose="02010609060101010101" charset="-122"/>
              <a:ea typeface="楷体" panose="02010609060101010101" charset="-122"/>
              <a:cs typeface="楷体" panose="02010609060101010101" charset="-122"/>
            </a:endParaRPr>
          </a:p>
        </p:txBody>
      </p:sp>
    </p:spTree>
    <p:custDataLst>
      <p:tags r:id="rId1"/>
    </p:custDataLst>
  </p:cSld>
  <p:clrMapOvr>
    <a:masterClrMapping/>
  </p:clrMapOvr>
  <p:transition advTm="33334">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rotWithShape="1">
          <a:blip r:embed="rId3" cstate="print">
            <a:extLst>
              <a:ext uri="{28A0092B-C50C-407E-A947-70E740481C1C}">
                <a14:useLocalDpi xmlns:a14="http://schemas.microsoft.com/office/drawing/2010/main" val="0"/>
              </a:ext>
            </a:extLst>
          </a:blip>
          <a:srcRect r="11111"/>
          <a:stretch>
            <a:fillRect/>
          </a:stretch>
        </p:blipFill>
        <p:spPr>
          <a:xfrm>
            <a:off x="0" y="0"/>
            <a:ext cx="12192000" cy="6858001"/>
          </a:xfrm>
          <a:prstGeom prst="rect">
            <a:avLst/>
          </a:prstGeom>
        </p:spPr>
      </p:pic>
      <p:sp>
        <p:nvSpPr>
          <p:cNvPr id="5" name="内容占位符 2"/>
          <p:cNvSpPr txBox="1"/>
          <p:nvPr/>
        </p:nvSpPr>
        <p:spPr>
          <a:xfrm>
            <a:off x="506963" y="2177433"/>
            <a:ext cx="7488239" cy="353636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571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zh-CN" altLang="en-US" sz="3200" b="1" dirty="0" smtClean="0">
                <a:latin typeface="楷体" panose="02010609060101010101" charset="-122"/>
                <a:ea typeface="楷体" panose="02010609060101010101" charset="-122"/>
                <a:cs typeface="楷体" panose="02010609060101010101" charset="-122"/>
              </a:rPr>
              <a:t>“当我们举行会议的时候，中国人民已经战胜了自己的敌人，改变了中国的面貌，建立了中华人民共和国。我们四万万七千五百万中国人现在是站立起来了，我们民族的前途是无限光明的。”</a:t>
            </a:r>
            <a:endParaRPr lang="en-US" altLang="zh-CN" sz="3200" b="1" dirty="0">
              <a:latin typeface="楷体" panose="02010609060101010101" charset="-122"/>
              <a:ea typeface="楷体" panose="02010609060101010101" charset="-122"/>
              <a:cs typeface="楷体" panose="02010609060101010101" charset="-122"/>
            </a:endParaRPr>
          </a:p>
        </p:txBody>
      </p:sp>
      <p:pic>
        <p:nvPicPr>
          <p:cNvPr id="3" name="图片 2">
            <a:hlinkClick r:id="rId4" action="ppaction://hlinkfile"/>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339944" y="2432802"/>
            <a:ext cx="3029744" cy="1992057"/>
          </a:xfrm>
          <a:prstGeom prst="rect">
            <a:avLst/>
          </a:prstGeom>
        </p:spPr>
      </p:pic>
      <p:sp>
        <p:nvSpPr>
          <p:cNvPr id="2" name="标题 1"/>
          <p:cNvSpPr>
            <a:spLocks noGrp="1"/>
          </p:cNvSpPr>
          <p:nvPr>
            <p:ph type="title"/>
          </p:nvPr>
        </p:nvSpPr>
        <p:spPr>
          <a:xfrm>
            <a:off x="900560" y="664475"/>
            <a:ext cx="9243323" cy="1400530"/>
          </a:xfrm>
        </p:spPr>
        <p:txBody>
          <a:bodyPr>
            <a:normAutofit/>
          </a:bodyPr>
          <a:lstStyle/>
          <a:p>
            <a:r>
              <a:rPr lang="en-US" altLang="zh-CN" sz="4000" b="1" dirty="0">
                <a:latin typeface="楷体" panose="02010609060101010101" charset="-122"/>
                <a:ea typeface="楷体" panose="02010609060101010101" charset="-122"/>
                <a:cs typeface="楷体" panose="02010609060101010101" charset="-122"/>
              </a:rPr>
              <a:t>1949</a:t>
            </a:r>
            <a:r>
              <a:rPr lang="zh-CN" altLang="en-US" sz="4000" b="1" dirty="0">
                <a:latin typeface="楷体" panose="02010609060101010101" charset="-122"/>
                <a:ea typeface="楷体" panose="02010609060101010101" charset="-122"/>
                <a:cs typeface="楷体" panose="02010609060101010101" charset="-122"/>
              </a:rPr>
              <a:t>年</a:t>
            </a:r>
            <a:r>
              <a:rPr lang="en-US" altLang="zh-CN" sz="4000" b="1" dirty="0">
                <a:latin typeface="楷体" panose="02010609060101010101" charset="-122"/>
                <a:ea typeface="楷体" panose="02010609060101010101" charset="-122"/>
                <a:cs typeface="楷体" panose="02010609060101010101" charset="-122"/>
              </a:rPr>
              <a:t>9</a:t>
            </a:r>
            <a:r>
              <a:rPr lang="zh-CN" altLang="en-US" sz="4000" b="1" dirty="0">
                <a:latin typeface="楷体" panose="02010609060101010101" charset="-122"/>
                <a:ea typeface="楷体" panose="02010609060101010101" charset="-122"/>
                <a:cs typeface="楷体" panose="02010609060101010101" charset="-122"/>
              </a:rPr>
              <a:t>月</a:t>
            </a:r>
            <a:r>
              <a:rPr lang="en-US" altLang="zh-CN" sz="4000" b="1" dirty="0">
                <a:latin typeface="楷体" panose="02010609060101010101" charset="-122"/>
                <a:ea typeface="楷体" panose="02010609060101010101" charset="-122"/>
                <a:cs typeface="楷体" panose="02010609060101010101" charset="-122"/>
              </a:rPr>
              <a:t>21</a:t>
            </a:r>
            <a:r>
              <a:rPr lang="zh-CN" altLang="en-US" sz="4000" b="1" dirty="0">
                <a:latin typeface="楷体" panose="02010609060101010101" charset="-122"/>
                <a:ea typeface="楷体" panose="02010609060101010101" charset="-122"/>
                <a:cs typeface="楷体" panose="02010609060101010101" charset="-122"/>
              </a:rPr>
              <a:t>日：</a:t>
            </a:r>
            <a:r>
              <a:rPr lang="zh-CN" altLang="en-US" sz="4000" b="1" dirty="0" smtClean="0">
                <a:latin typeface="楷体" panose="02010609060101010101" charset="-122"/>
                <a:ea typeface="楷体" panose="02010609060101010101" charset="-122"/>
                <a:cs typeface="楷体" panose="02010609060101010101" charset="-122"/>
              </a:rPr>
              <a:t>毛泽东</a:t>
            </a:r>
            <a:r>
              <a:rPr lang="zh-CN" altLang="en-US" sz="4000" b="1" dirty="0">
                <a:latin typeface="楷体" panose="02010609060101010101" charset="-122"/>
                <a:ea typeface="楷体" panose="02010609060101010101" charset="-122"/>
                <a:cs typeface="楷体" panose="02010609060101010101" charset="-122"/>
              </a:rPr>
              <a:t>在</a:t>
            </a:r>
            <a:r>
              <a:rPr lang="zh-CN" altLang="en-US" sz="4000" b="1" dirty="0" smtClean="0">
                <a:latin typeface="楷体" panose="02010609060101010101" charset="-122"/>
                <a:ea typeface="楷体" panose="02010609060101010101" charset="-122"/>
                <a:cs typeface="楷体" panose="02010609060101010101" charset="-122"/>
              </a:rPr>
              <a:t>政协</a:t>
            </a:r>
            <a:r>
              <a:rPr lang="zh-CN" altLang="en-US" sz="4000" b="1" dirty="0">
                <a:latin typeface="楷体" panose="02010609060101010101" charset="-122"/>
                <a:ea typeface="楷体" panose="02010609060101010101" charset="-122"/>
                <a:cs typeface="楷体" panose="02010609060101010101" charset="-122"/>
              </a:rPr>
              <a:t>一次会议上的</a:t>
            </a:r>
            <a:r>
              <a:rPr lang="zh-CN" altLang="en-US" sz="4000" b="1" dirty="0" smtClean="0">
                <a:latin typeface="楷体" panose="02010609060101010101" charset="-122"/>
                <a:ea typeface="楷体" panose="02010609060101010101" charset="-122"/>
                <a:cs typeface="楷体" panose="02010609060101010101" charset="-122"/>
              </a:rPr>
              <a:t>宣言：</a:t>
            </a:r>
            <a:endParaRPr lang="zh-CN" altLang="en-US" sz="4000" dirty="0">
              <a:latin typeface="楷体" panose="02010609060101010101" charset="-122"/>
              <a:ea typeface="楷体" panose="02010609060101010101" charset="-122"/>
              <a:cs typeface="楷体" panose="02010609060101010101" charset="-122"/>
            </a:endParaRPr>
          </a:p>
        </p:txBody>
      </p:sp>
      <p:sp>
        <p:nvSpPr>
          <p:cNvPr id="4" name="文本框 3"/>
          <p:cNvSpPr txBox="1"/>
          <p:nvPr/>
        </p:nvSpPr>
        <p:spPr>
          <a:xfrm>
            <a:off x="672410" y="4998213"/>
            <a:ext cx="10588929" cy="715581"/>
          </a:xfrm>
          <a:prstGeom prst="rect">
            <a:avLst/>
          </a:prstGeom>
          <a:noFill/>
        </p:spPr>
        <p:txBody>
          <a:bodyPr wrap="square" rtlCol="0">
            <a:spAutoFit/>
          </a:bodyPr>
          <a:lstStyle/>
          <a:p>
            <a:pPr>
              <a:lnSpc>
                <a:spcPct val="150000"/>
              </a:lnSpc>
            </a:pPr>
            <a:r>
              <a:rPr kumimoji="1" lang="zh-CN" altLang="en-US" sz="3200" b="1" dirty="0" smtClean="0">
                <a:latin typeface="楷体" panose="02010609060101010101" charset="-122"/>
                <a:ea typeface="楷体" panose="02010609060101010101" charset="-122"/>
                <a:cs typeface="楷体" panose="02010609060101010101" charset="-122"/>
              </a:rPr>
              <a:t>请同学们思考，你是怎样理解中国人民站起来的？</a:t>
            </a:r>
            <a:endParaRPr kumimoji="1" lang="en-US" altLang="zh-CN" sz="3200" b="1" dirty="0" smtClean="0">
              <a:latin typeface="楷体" panose="02010609060101010101" charset="-122"/>
              <a:ea typeface="楷体" panose="02010609060101010101" charset="-122"/>
              <a:cs typeface="楷体" panose="02010609060101010101" charset="-122"/>
            </a:endParaRPr>
          </a:p>
        </p:txBody>
      </p:sp>
    </p:spTree>
  </p:cSld>
  <p:clrMapOvr>
    <a:masterClrMapping/>
  </p:clrMapOvr>
  <mc:AlternateContent xmlns:mc="http://schemas.openxmlformats.org/markup-compatibility/2006" xmlns:p14="http://schemas.microsoft.com/office/powerpoint/2010/main">
    <mc:Choice Requires="p14">
      <p:transition spd="slow" p14:dur="800" advTm="108660">
        <p:random/>
      </p:transition>
    </mc:Choice>
    <mc:Fallback xmlns="">
      <p:transition spd="slow" advTm="108660">
        <p:random/>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3" cstate="print">
            <a:extLst>
              <a:ext uri="{28A0092B-C50C-407E-A947-70E740481C1C}">
                <a14:useLocalDpi xmlns:a14="http://schemas.microsoft.com/office/drawing/2010/main" val="0"/>
              </a:ext>
            </a:extLst>
          </a:blip>
          <a:srcRect r="11111"/>
          <a:stretch>
            <a:fillRect/>
          </a:stretch>
        </p:blipFill>
        <p:spPr>
          <a:xfrm>
            <a:off x="0" y="0"/>
            <a:ext cx="12192000" cy="6858001"/>
          </a:xfrm>
          <a:prstGeom prst="rect">
            <a:avLst/>
          </a:prstGeom>
        </p:spPr>
      </p:pic>
      <p:sp>
        <p:nvSpPr>
          <p:cNvPr id="4" name="文本框 3"/>
          <p:cNvSpPr txBox="1"/>
          <p:nvPr/>
        </p:nvSpPr>
        <p:spPr>
          <a:xfrm>
            <a:off x="929389" y="899410"/>
            <a:ext cx="10313233" cy="2554545"/>
          </a:xfrm>
          <a:prstGeom prst="rect">
            <a:avLst/>
          </a:prstGeom>
          <a:noFill/>
        </p:spPr>
        <p:txBody>
          <a:bodyPr wrap="square" rtlCol="0">
            <a:spAutoFit/>
          </a:bodyPr>
          <a:lstStyle/>
          <a:p>
            <a:r>
              <a:rPr lang="zh-CN" altLang="en-US" sz="3200" dirty="0" smtClean="0">
                <a:latin typeface="楷体" panose="02010609060101010101" charset="-122"/>
                <a:ea typeface="楷体" panose="02010609060101010101" charset="-122"/>
                <a:cs typeface="楷体" panose="02010609060101010101" charset="-122"/>
              </a:rPr>
              <a:t>   </a:t>
            </a:r>
            <a:r>
              <a:rPr lang="zh-TW" altLang="zh-CN" sz="3200" dirty="0" smtClean="0">
                <a:latin typeface="楷体" panose="02010609060101010101" charset="-122"/>
                <a:ea typeface="楷体" panose="02010609060101010101" charset="-122"/>
                <a:cs typeface="楷体" panose="02010609060101010101" charset="-122"/>
              </a:rPr>
              <a:t>中国</a:t>
            </a:r>
            <a:r>
              <a:rPr lang="zh-TW" altLang="zh-CN" sz="3200" dirty="0">
                <a:latin typeface="楷体" panose="02010609060101010101" charset="-122"/>
                <a:ea typeface="楷体" panose="02010609060101010101" charset="-122"/>
                <a:cs typeface="楷体" panose="02010609060101010101" charset="-122"/>
              </a:rPr>
              <a:t>共产党领导中国人民经过28年</a:t>
            </a:r>
            <a:r>
              <a:rPr lang="zh-TW" altLang="zh-CN" sz="3200" dirty="0" smtClean="0">
                <a:latin typeface="楷体" panose="02010609060101010101" charset="-122"/>
                <a:ea typeface="楷体" panose="02010609060101010101" charset="-122"/>
                <a:cs typeface="楷体" panose="02010609060101010101" charset="-122"/>
              </a:rPr>
              <a:t>浴血奋战</a:t>
            </a:r>
            <a:r>
              <a:rPr lang="zh-CN" altLang="en-US" sz="3200" dirty="0" smtClean="0">
                <a:latin typeface="楷体" panose="02010609060101010101" charset="-122"/>
                <a:ea typeface="楷体" panose="02010609060101010101" charset="-122"/>
                <a:cs typeface="楷体" panose="02010609060101010101" charset="-122"/>
              </a:rPr>
              <a:t>，</a:t>
            </a:r>
            <a:r>
              <a:rPr lang="zh-TW" altLang="zh-CN" sz="3200" dirty="0" smtClean="0">
                <a:latin typeface="楷体" panose="02010609060101010101" charset="-122"/>
                <a:ea typeface="楷体" panose="02010609060101010101" charset="-122"/>
                <a:cs typeface="楷体" panose="02010609060101010101" charset="-122"/>
              </a:rPr>
              <a:t>推翻</a:t>
            </a:r>
            <a:r>
              <a:rPr lang="zh-CN" altLang="en-US" sz="3200" dirty="0" smtClean="0">
                <a:latin typeface="楷体" panose="02010609060101010101" charset="-122"/>
                <a:ea typeface="楷体" panose="02010609060101010101" charset="-122"/>
                <a:cs typeface="楷体" panose="02010609060101010101" charset="-122"/>
              </a:rPr>
              <a:t>了</a:t>
            </a:r>
            <a:r>
              <a:rPr lang="zh-TW" altLang="zh-CN" sz="3200" dirty="0" smtClean="0">
                <a:latin typeface="楷体" panose="02010609060101010101" charset="-122"/>
                <a:ea typeface="楷体" panose="02010609060101010101" charset="-122"/>
                <a:cs typeface="楷体" panose="02010609060101010101" charset="-122"/>
              </a:rPr>
              <a:t>帝国主义</a:t>
            </a:r>
            <a:r>
              <a:rPr lang="zh-CN" altLang="en-US" sz="3200" dirty="0" smtClean="0">
                <a:latin typeface="楷体" panose="02010609060101010101" charset="-122"/>
                <a:ea typeface="楷体" panose="02010609060101010101" charset="-122"/>
                <a:cs typeface="楷体" panose="02010609060101010101" charset="-122"/>
              </a:rPr>
              <a:t>、</a:t>
            </a:r>
            <a:r>
              <a:rPr lang="zh-TW" altLang="zh-CN" sz="3200" dirty="0" smtClean="0">
                <a:latin typeface="楷体" panose="02010609060101010101" charset="-122"/>
                <a:ea typeface="楷体" panose="02010609060101010101" charset="-122"/>
                <a:cs typeface="楷体" panose="02010609060101010101" charset="-122"/>
              </a:rPr>
              <a:t>封建主义</a:t>
            </a:r>
            <a:r>
              <a:rPr lang="zh-CN" altLang="en-US" sz="3200" dirty="0" smtClean="0">
                <a:latin typeface="楷体" panose="02010609060101010101" charset="-122"/>
                <a:ea typeface="楷体" panose="02010609060101010101" charset="-122"/>
                <a:cs typeface="楷体" panose="02010609060101010101" charset="-122"/>
              </a:rPr>
              <a:t>、</a:t>
            </a:r>
            <a:r>
              <a:rPr lang="zh-TW" altLang="zh-CN" sz="3200" dirty="0" smtClean="0">
                <a:latin typeface="楷体" panose="02010609060101010101" charset="-122"/>
                <a:ea typeface="楷体" panose="02010609060101010101" charset="-122"/>
                <a:cs typeface="楷体" panose="02010609060101010101" charset="-122"/>
              </a:rPr>
              <a:t>官僚资本</a:t>
            </a:r>
            <a:r>
              <a:rPr lang="zh-TW" altLang="zh-CN" sz="3200" dirty="0">
                <a:latin typeface="楷体" panose="02010609060101010101" charset="-122"/>
                <a:ea typeface="楷体" panose="02010609060101010101" charset="-122"/>
                <a:cs typeface="楷体" panose="02010609060101010101" charset="-122"/>
              </a:rPr>
              <a:t>主义， 建立中华人民共和国，中国人民从此站</a:t>
            </a:r>
            <a:r>
              <a:rPr lang="zh-TW" altLang="zh-CN" sz="3200" dirty="0" smtClean="0">
                <a:latin typeface="楷体" panose="02010609060101010101" charset="-122"/>
                <a:ea typeface="楷体" panose="02010609060101010101" charset="-122"/>
                <a:cs typeface="楷体" panose="02010609060101010101" charset="-122"/>
              </a:rPr>
              <a:t>起来</a:t>
            </a:r>
            <a:r>
              <a:rPr lang="zh-CN" altLang="en-US" sz="3200" dirty="0" smtClean="0">
                <a:latin typeface="楷体" panose="02010609060101010101" charset="-122"/>
                <a:ea typeface="楷体" panose="02010609060101010101" charset="-122"/>
                <a:cs typeface="楷体" panose="02010609060101010101" charset="-122"/>
              </a:rPr>
              <a:t>了。</a:t>
            </a:r>
            <a:r>
              <a:rPr lang="zh-TW" altLang="zh-CN" sz="3200" dirty="0" smtClean="0">
                <a:latin typeface="楷体" panose="02010609060101010101" charset="-122"/>
                <a:ea typeface="楷体" panose="02010609060101010101" charset="-122"/>
                <a:cs typeface="楷体" panose="02010609060101010101" charset="-122"/>
              </a:rPr>
              <a:t>这</a:t>
            </a:r>
            <a:r>
              <a:rPr lang="zh-TW" altLang="zh-CN" sz="3200" dirty="0">
                <a:latin typeface="楷体" panose="02010609060101010101" charset="-122"/>
                <a:ea typeface="楷体" panose="02010609060101010101" charset="-122"/>
                <a:cs typeface="楷体" panose="02010609060101010101" charset="-122"/>
              </a:rPr>
              <a:t>一伟大事件，彻底</a:t>
            </a:r>
            <a:r>
              <a:rPr lang="zh-TW" altLang="zh-CN" sz="3200" dirty="0" smtClean="0">
                <a:latin typeface="楷体" panose="02010609060101010101" charset="-122"/>
                <a:ea typeface="楷体" panose="02010609060101010101" charset="-122"/>
                <a:cs typeface="楷体" panose="02010609060101010101" charset="-122"/>
              </a:rPr>
              <a:t>改变</a:t>
            </a:r>
            <a:r>
              <a:rPr lang="zh-CN" altLang="en-US" sz="3200" dirty="0" smtClean="0">
                <a:latin typeface="楷体" panose="02010609060101010101" charset="-122"/>
                <a:ea typeface="楷体" panose="02010609060101010101" charset="-122"/>
                <a:cs typeface="楷体" panose="02010609060101010101" charset="-122"/>
              </a:rPr>
              <a:t>了</a:t>
            </a:r>
            <a:r>
              <a:rPr lang="zh-TW" altLang="zh-CN" sz="3200" dirty="0" smtClean="0">
                <a:latin typeface="楷体" panose="02010609060101010101" charset="-122"/>
                <a:ea typeface="楷体" panose="02010609060101010101" charset="-122"/>
                <a:cs typeface="楷体" panose="02010609060101010101" charset="-122"/>
              </a:rPr>
              <a:t>近代</a:t>
            </a:r>
            <a:r>
              <a:rPr lang="zh-TW" altLang="zh-CN" sz="3200" dirty="0">
                <a:latin typeface="楷体" panose="02010609060101010101" charset="-122"/>
                <a:ea typeface="楷体" panose="02010609060101010101" charset="-122"/>
                <a:cs typeface="楷体" panose="02010609060101010101" charset="-122"/>
              </a:rPr>
              <a:t>以后一百多年</a:t>
            </a:r>
            <a:r>
              <a:rPr lang="zh-TW" altLang="zh-CN" sz="3200" dirty="0" smtClean="0">
                <a:latin typeface="楷体" panose="02010609060101010101" charset="-122"/>
                <a:ea typeface="楷体" panose="02010609060101010101" charset="-122"/>
                <a:cs typeface="楷体" panose="02010609060101010101" charset="-122"/>
              </a:rPr>
              <a:t>中国</a:t>
            </a:r>
            <a:r>
              <a:rPr lang="zh-TW" altLang="zh-CN" sz="3200" dirty="0">
                <a:latin typeface="楷体" panose="02010609060101010101" charset="-122"/>
                <a:ea typeface="楷体" panose="02010609060101010101" charset="-122"/>
                <a:cs typeface="楷体" panose="02010609060101010101" charset="-122"/>
              </a:rPr>
              <a:t>积贫积弱、受人欺凌的悲惨</a:t>
            </a:r>
            <a:r>
              <a:rPr lang="zh-CN" altLang="zh-CN" sz="3200" dirty="0" smtClean="0">
                <a:latin typeface="楷体" panose="02010609060101010101" charset="-122"/>
                <a:ea typeface="楷体" panose="02010609060101010101" charset="-122"/>
                <a:cs typeface="楷体" panose="02010609060101010101" charset="-122"/>
              </a:rPr>
              <a:t>命运</a:t>
            </a:r>
            <a:r>
              <a:rPr lang="zh-CN" altLang="en-US" sz="3200" dirty="0">
                <a:latin typeface="楷体" panose="02010609060101010101" charset="-122"/>
                <a:ea typeface="楷体" panose="02010609060101010101" charset="-122"/>
                <a:cs typeface="楷体" panose="02010609060101010101" charset="-122"/>
              </a:rPr>
              <a:t>。</a:t>
            </a:r>
            <a:r>
              <a:rPr lang="zh-TW" altLang="zh-CN" sz="3200" dirty="0" smtClean="0">
                <a:latin typeface="楷体" panose="02010609060101010101" charset="-122"/>
                <a:ea typeface="楷体" panose="02010609060101010101" charset="-122"/>
                <a:cs typeface="楷体" panose="02010609060101010101" charset="-122"/>
              </a:rPr>
              <a:t>中华民族</a:t>
            </a:r>
            <a:r>
              <a:rPr lang="zh-TW" altLang="zh-CN" sz="3200" dirty="0">
                <a:latin typeface="楷体" panose="02010609060101010101" charset="-122"/>
                <a:ea typeface="楷体" panose="02010609060101010101" charset="-122"/>
                <a:cs typeface="楷体" panose="02010609060101010101" charset="-122"/>
              </a:rPr>
              <a:t>走上了实现伟大复兴的壮阔</a:t>
            </a:r>
            <a:r>
              <a:rPr lang="zh-TW" altLang="zh-CN" sz="3200" dirty="0" smtClean="0">
                <a:latin typeface="楷体" panose="02010609060101010101" charset="-122"/>
                <a:ea typeface="楷体" panose="02010609060101010101" charset="-122"/>
                <a:cs typeface="楷体" panose="02010609060101010101" charset="-122"/>
              </a:rPr>
              <a:t>道路</a:t>
            </a:r>
            <a:r>
              <a:rPr lang="zh-CN" altLang="en-US" sz="3200" dirty="0" smtClean="0">
                <a:latin typeface="楷体" panose="02010609060101010101" charset="-122"/>
                <a:ea typeface="楷体" panose="02010609060101010101" charset="-122"/>
                <a:cs typeface="楷体" panose="02010609060101010101" charset="-122"/>
              </a:rPr>
              <a:t>。</a:t>
            </a:r>
            <a:endParaRPr lang="zh-CN" altLang="zh-CN" sz="3200" dirty="0">
              <a:latin typeface="楷体" panose="02010609060101010101" charset="-122"/>
              <a:ea typeface="楷体" panose="02010609060101010101" charset="-122"/>
              <a:cs typeface="楷体" panose="02010609060101010101" charset="-122"/>
            </a:endParaRPr>
          </a:p>
        </p:txBody>
      </p:sp>
    </p:spTree>
  </p:cSld>
  <p:clrMapOvr>
    <a:masterClrMapping/>
  </p:clrMapOvr>
  <mc:AlternateContent xmlns:mc="http://schemas.openxmlformats.org/markup-compatibility/2006" xmlns:p14="http://schemas.microsoft.com/office/powerpoint/2010/main">
    <mc:Choice Requires="p14">
      <p:transition spd="slow" p14:dur="800" advTm="36039">
        <p:random/>
      </p:transition>
    </mc:Choice>
    <mc:Fallback xmlns="">
      <p:transition spd="slow" advTm="36039">
        <p:random/>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p:cNvPicPr>
            <a:picLocks noChangeAspect="1"/>
          </p:cNvPicPr>
          <p:nvPr/>
        </p:nvPicPr>
        <p:blipFill rotWithShape="1">
          <a:blip r:embed="rId3" cstate="print">
            <a:extLst>
              <a:ext uri="{28A0092B-C50C-407E-A947-70E740481C1C}">
                <a14:useLocalDpi xmlns:a14="http://schemas.microsoft.com/office/drawing/2010/main" val="0"/>
              </a:ext>
            </a:extLst>
          </a:blip>
          <a:srcRect r="17099" b="11917"/>
          <a:stretch>
            <a:fillRect/>
          </a:stretch>
        </p:blipFill>
        <p:spPr>
          <a:xfrm>
            <a:off x="-1030515" y="1433327"/>
            <a:ext cx="12192000" cy="6477000"/>
          </a:xfrm>
          <a:prstGeom prst="rect">
            <a:avLst/>
          </a:prstGeom>
        </p:spPr>
      </p:pic>
      <p:pic>
        <p:nvPicPr>
          <p:cNvPr id="4" name="图片 3"/>
          <p:cNvPicPr>
            <a:picLocks noChangeAspect="1"/>
          </p:cNvPicPr>
          <p:nvPr/>
        </p:nvPicPr>
        <p:blipFill rotWithShape="1">
          <a:blip r:embed="rId4" cstate="print">
            <a:extLst>
              <a:ext uri="{28A0092B-C50C-407E-A947-70E740481C1C}">
                <a14:useLocalDpi xmlns:a14="http://schemas.microsoft.com/office/drawing/2010/main" val="0"/>
              </a:ext>
            </a:extLst>
          </a:blip>
          <a:srcRect r="11111"/>
          <a:stretch>
            <a:fillRect/>
          </a:stretch>
        </p:blipFill>
        <p:spPr>
          <a:xfrm>
            <a:off x="15321" y="12565"/>
            <a:ext cx="12192000" cy="6858001"/>
          </a:xfrm>
          <a:prstGeom prst="rect">
            <a:avLst/>
          </a:prstGeom>
        </p:spPr>
      </p:pic>
      <p:sp>
        <p:nvSpPr>
          <p:cNvPr id="5" name="TextBox 22"/>
          <p:cNvSpPr txBox="1"/>
          <p:nvPr/>
        </p:nvSpPr>
        <p:spPr>
          <a:xfrm>
            <a:off x="433387" y="481922"/>
            <a:ext cx="7096815" cy="769441"/>
          </a:xfrm>
          <a:prstGeom prst="rect">
            <a:avLst/>
          </a:prstGeom>
        </p:spPr>
        <p:txBody>
          <a:bodyPr wrap="none">
            <a:spAutoFit/>
          </a:bodyPr>
          <a:lstStyle/>
          <a:p>
            <a:pPr>
              <a:defRPr/>
            </a:pPr>
            <a:r>
              <a:rPr lang="zh-CN" sz="4400" b="1" dirty="0" smtClean="0">
                <a:effectLst>
                  <a:glow rad="127000">
                    <a:srgbClr val="FFFF00"/>
                  </a:glow>
                  <a:outerShdw blurRad="38100" dist="38100" dir="2700000" algn="tl">
                    <a:srgbClr val="000000">
                      <a:alpha val="43137"/>
                    </a:srgbClr>
                  </a:outerShdw>
                </a:effectLst>
                <a:latin typeface="三极极黑简体" panose="00000500000000000000" pitchFamily="2" charset="-122"/>
                <a:ea typeface="三极极黑简体" panose="00000500000000000000" pitchFamily="2" charset="-122"/>
              </a:rPr>
              <a:t>建立</a:t>
            </a:r>
            <a:r>
              <a:rPr lang="zh-CN" sz="4400" b="1" dirty="0">
                <a:effectLst>
                  <a:glow rad="127000">
                    <a:srgbClr val="FFFF00"/>
                  </a:glow>
                  <a:outerShdw blurRad="38100" dist="38100" dir="2700000" algn="tl">
                    <a:srgbClr val="000000">
                      <a:alpha val="43137"/>
                    </a:srgbClr>
                  </a:outerShdw>
                </a:effectLst>
                <a:latin typeface="三极极黑简体" panose="00000500000000000000" pitchFamily="2" charset="-122"/>
                <a:ea typeface="三极极黑简体" panose="00000500000000000000" pitchFamily="2" charset="-122"/>
              </a:rPr>
              <a:t>新中国 中国人民站起来</a:t>
            </a:r>
          </a:p>
        </p:txBody>
      </p:sp>
      <p:sp>
        <p:nvSpPr>
          <p:cNvPr id="7" name="矩形 6"/>
          <p:cNvSpPr/>
          <p:nvPr/>
        </p:nvSpPr>
        <p:spPr>
          <a:xfrm>
            <a:off x="1093363" y="2218111"/>
            <a:ext cx="9429962" cy="461649"/>
          </a:xfrm>
          <a:prstGeom prst="rect">
            <a:avLst/>
          </a:prstGeom>
        </p:spPr>
        <p:txBody>
          <a:bodyPr wrap="square" lIns="91426" tIns="45712" rIns="91426" bIns="45712">
            <a:spAutoFit/>
          </a:bodyPr>
          <a:lstStyle/>
          <a:p>
            <a:pPr algn="ctr"/>
            <a:r>
              <a:rPr lang="zh-CN" altLang="en-US" sz="2400" b="1" dirty="0">
                <a:latin typeface="微软雅黑" panose="020B0503020204020204" pitchFamily="34" charset="-122"/>
                <a:ea typeface="微软雅黑" panose="020B0503020204020204" pitchFamily="34" charset="-122"/>
              </a:rPr>
              <a:t>中华人民共和国的成立，为实现由新民主主义向社会主义的过渡，</a:t>
            </a:r>
          </a:p>
        </p:txBody>
      </p:sp>
      <p:cxnSp>
        <p:nvCxnSpPr>
          <p:cNvPr id="8" name="直接连接符 20"/>
          <p:cNvCxnSpPr/>
          <p:nvPr/>
        </p:nvCxnSpPr>
        <p:spPr>
          <a:xfrm flipV="1">
            <a:off x="966904" y="2801805"/>
            <a:ext cx="10163397" cy="17822"/>
          </a:xfrm>
          <a:prstGeom prst="line">
            <a:avLst/>
          </a:prstGeom>
          <a:noFill/>
          <a:ln w="9525" cap="flat" cmpd="sng" algn="ctr">
            <a:solidFill>
              <a:srgbClr val="C00000"/>
            </a:solidFill>
            <a:prstDash val="sysDash"/>
            <a:headEnd type="oval" w="med" len="med"/>
            <a:tailEnd type="oval" w="med" len="med"/>
          </a:ln>
          <a:effectLst/>
        </p:spPr>
      </p:cxnSp>
      <p:sp>
        <p:nvSpPr>
          <p:cNvPr id="9" name="矩形 8"/>
          <p:cNvSpPr/>
          <p:nvPr/>
        </p:nvSpPr>
        <p:spPr>
          <a:xfrm>
            <a:off x="891677" y="3128441"/>
            <a:ext cx="9682881" cy="523204"/>
          </a:xfrm>
          <a:prstGeom prst="rect">
            <a:avLst/>
          </a:prstGeom>
        </p:spPr>
        <p:txBody>
          <a:bodyPr wrap="square" lIns="91426" tIns="45712" rIns="91426" bIns="45712">
            <a:spAutoFit/>
          </a:bodyPr>
          <a:lstStyle/>
          <a:p>
            <a:pPr algn="ctr"/>
            <a:r>
              <a:rPr lang="zh-CN" altLang="en-US" sz="2400" b="1" dirty="0">
                <a:latin typeface="微软雅黑" panose="020B0503020204020204" pitchFamily="34" charset="-122"/>
                <a:ea typeface="微软雅黑" panose="020B0503020204020204" pitchFamily="34" charset="-122"/>
              </a:rPr>
              <a:t>并在社会主义道路上实现中华民族的伟大复兴创造了</a:t>
            </a:r>
            <a:r>
              <a:rPr lang="zh-CN" altLang="en-US" sz="2800" b="1" dirty="0">
                <a:solidFill>
                  <a:srgbClr val="FF0000"/>
                </a:solidFill>
                <a:latin typeface="微软雅黑" panose="020B0503020204020204" pitchFamily="34" charset="-122"/>
                <a:ea typeface="微软雅黑" panose="020B0503020204020204" pitchFamily="34" charset="-122"/>
              </a:rPr>
              <a:t>政治前提</a:t>
            </a:r>
            <a:r>
              <a:rPr lang="zh-CN" altLang="en-US" sz="2400" b="1" dirty="0" smtClean="0">
                <a:latin typeface="微软雅黑" panose="020B0503020204020204" pitchFamily="34" charset="-122"/>
                <a:ea typeface="微软雅黑" panose="020B0503020204020204" pitchFamily="34" charset="-122"/>
              </a:rPr>
              <a:t>。</a:t>
            </a:r>
            <a:r>
              <a:rPr lang="en-US" altLang="zh-CN" sz="2400" b="1" dirty="0" smtClean="0">
                <a:latin typeface="微软雅黑" panose="020B0503020204020204" pitchFamily="34" charset="-122"/>
                <a:ea typeface="微软雅黑" panose="020B0503020204020204" pitchFamily="34" charset="-122"/>
              </a:rPr>
              <a:t>P9</a:t>
            </a:r>
            <a:endParaRPr lang="zh-CN" altLang="en-US" sz="2400" b="1" dirty="0">
              <a:latin typeface="微软雅黑" panose="020B0503020204020204" pitchFamily="34" charset="-122"/>
              <a:ea typeface="微软雅黑" panose="020B0503020204020204" pitchFamily="34" charset="-122"/>
            </a:endParaRPr>
          </a:p>
        </p:txBody>
      </p:sp>
      <p:cxnSp>
        <p:nvCxnSpPr>
          <p:cNvPr id="10" name="直接连接符 22"/>
          <p:cNvCxnSpPr/>
          <p:nvPr/>
        </p:nvCxnSpPr>
        <p:spPr>
          <a:xfrm>
            <a:off x="998088" y="3778901"/>
            <a:ext cx="10163397" cy="38357"/>
          </a:xfrm>
          <a:prstGeom prst="line">
            <a:avLst/>
          </a:prstGeom>
          <a:noFill/>
          <a:ln w="9525" cap="flat" cmpd="sng" algn="ctr">
            <a:solidFill>
              <a:srgbClr val="C00000"/>
            </a:solidFill>
            <a:prstDash val="sysDash"/>
            <a:headEnd type="oval" w="med" len="med"/>
            <a:tailEnd type="oval" w="med" len="med"/>
          </a:ln>
          <a:effectLst/>
        </p:spPr>
      </p:cxnSp>
      <p:pic>
        <p:nvPicPr>
          <p:cNvPr id="11" name="图片 10"/>
          <p:cNvPicPr>
            <a:picLocks noChangeAspect="1"/>
          </p:cNvPicPr>
          <p:nvPr/>
        </p:nvPicPr>
        <p:blipFill>
          <a:blip r:embed="rId5" cstate="print"/>
          <a:srcRect l="1150" r="1150" b="11102"/>
          <a:stretch>
            <a:fillRect/>
          </a:stretch>
        </p:blipFill>
        <p:spPr>
          <a:xfrm>
            <a:off x="4075274" y="4267411"/>
            <a:ext cx="2794000" cy="2466975"/>
          </a:xfrm>
          <a:prstGeom prst="rect">
            <a:avLst/>
          </a:prstGeom>
        </p:spPr>
      </p:pic>
      <p:pic>
        <p:nvPicPr>
          <p:cNvPr id="12" name="图片 11"/>
          <p:cNvPicPr>
            <a:picLocks noChangeAspect="1"/>
          </p:cNvPicPr>
          <p:nvPr/>
        </p:nvPicPr>
        <p:blipFill>
          <a:blip r:embed="rId6" cstate="print"/>
          <a:stretch>
            <a:fillRect/>
          </a:stretch>
        </p:blipFill>
        <p:spPr>
          <a:xfrm>
            <a:off x="7597107" y="4267411"/>
            <a:ext cx="2836545" cy="2467610"/>
          </a:xfrm>
          <a:prstGeom prst="rect">
            <a:avLst/>
          </a:prstGeom>
        </p:spPr>
      </p:pic>
      <p:sp>
        <p:nvSpPr>
          <p:cNvPr id="18" name="矩形 17"/>
          <p:cNvSpPr/>
          <p:nvPr/>
        </p:nvSpPr>
        <p:spPr>
          <a:xfrm>
            <a:off x="5341653" y="1311282"/>
            <a:ext cx="5262979" cy="646331"/>
          </a:xfrm>
          <a:prstGeom prst="rect">
            <a:avLst/>
          </a:prstGeom>
        </p:spPr>
        <p:txBody>
          <a:bodyPr wrap="none">
            <a:spAutoFit/>
          </a:bodyPr>
          <a:lstStyle/>
          <a:p>
            <a:r>
              <a:rPr lang="en-US" altLang="zh-CN" sz="3600" b="1" dirty="0" smtClean="0">
                <a:solidFill>
                  <a:schemeClr val="accent1">
                    <a:lumMod val="60000"/>
                    <a:lumOff val="40000"/>
                  </a:schemeClr>
                </a:solidFill>
                <a:latin typeface="黑体" panose="02010609060101010101" charset="-122"/>
                <a:ea typeface="黑体" panose="02010609060101010101" charset="-122"/>
              </a:rPr>
              <a:t>——</a:t>
            </a:r>
            <a:r>
              <a:rPr lang="zh-CN" altLang="en-US" sz="3600" b="1" dirty="0" smtClean="0">
                <a:solidFill>
                  <a:schemeClr val="accent1">
                    <a:lumMod val="60000"/>
                    <a:lumOff val="40000"/>
                  </a:schemeClr>
                </a:solidFill>
                <a:latin typeface="黑体" panose="02010609060101010101" charset="-122"/>
                <a:ea typeface="黑体" panose="02010609060101010101" charset="-122"/>
              </a:rPr>
              <a:t>伟大复兴的政治前提</a:t>
            </a:r>
            <a:endParaRPr lang="en-US" altLang="zh-CN" sz="3600" b="1" dirty="0">
              <a:solidFill>
                <a:schemeClr val="accent1">
                  <a:lumMod val="60000"/>
                  <a:lumOff val="40000"/>
                </a:schemeClr>
              </a:solidFill>
              <a:latin typeface="黑体" panose="02010609060101010101" charset="-122"/>
              <a:ea typeface="黑体" panose="02010609060101010101" charset="-122"/>
            </a:endParaRPr>
          </a:p>
        </p:txBody>
      </p:sp>
    </p:spTree>
  </p:cSld>
  <p:clrMapOvr>
    <a:masterClrMapping/>
  </p:clrMapOvr>
  <mc:AlternateContent xmlns:mc="http://schemas.openxmlformats.org/markup-compatibility/2006" xmlns:p14="http://schemas.microsoft.com/office/powerpoint/2010/main">
    <mc:Choice Requires="p14">
      <p:transition spd="slow" p14:dur="800" advTm="20994">
        <p:random/>
      </p:transition>
    </mc:Choice>
    <mc:Fallback xmlns="">
      <p:transition spd="slow" advTm="20994">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left)">
                                      <p:cBhvr>
                                        <p:cTn id="11" dur="1000"/>
                                        <p:tgtEl>
                                          <p:spTgt spid="7"/>
                                        </p:tgtEl>
                                      </p:cBhvr>
                                    </p:animEffect>
                                  </p:childTnLst>
                                </p:cTn>
                              </p:par>
                            </p:childTnLst>
                          </p:cTn>
                        </p:par>
                        <p:par>
                          <p:cTn id="12" fill="hold">
                            <p:stCondLst>
                              <p:cond delay="1500"/>
                            </p:stCondLst>
                            <p:childTnLst>
                              <p:par>
                                <p:cTn id="13" presetID="22" presetClass="entr" presetSubtype="8" fill="hold"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left)">
                                      <p:cBhvr>
                                        <p:cTn id="15" dur="500"/>
                                        <p:tgtEl>
                                          <p:spTgt spid="10"/>
                                        </p:tgtEl>
                                      </p:cBhvr>
                                    </p:animEffect>
                                  </p:childTnLst>
                                </p:cTn>
                              </p:par>
                            </p:childTnLst>
                          </p:cTn>
                        </p:par>
                        <p:par>
                          <p:cTn id="16" fill="hold">
                            <p:stCondLst>
                              <p:cond delay="2000"/>
                            </p:stCondLst>
                            <p:childTnLst>
                              <p:par>
                                <p:cTn id="17" presetID="22" presetClass="entr" presetSubtype="8" fill="hold" grpId="0"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wipe(left)">
                                      <p:cBhvr>
                                        <p:cTn id="19"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Lst>
  </p:timing>
</p:sld>
</file>

<file path=ppt/tags/tag1.xml><?xml version="1.0" encoding="utf-8"?>
<p:tagLst xmlns:a="http://schemas.openxmlformats.org/drawingml/2006/main" xmlns:r="http://schemas.openxmlformats.org/officeDocument/2006/relationships" xmlns:p="http://schemas.openxmlformats.org/presentationml/2006/main">
  <p:tag name="TIMING" val="|3.7"/>
</p:tagLst>
</file>

<file path=ppt/tags/tag10.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3735,&quot;width&quot;:5388}"/>
</p:tagLst>
</file>

<file path=ppt/tags/tag11.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3735,&quot;width&quot;:5388}"/>
</p:tagLst>
</file>

<file path=ppt/tags/tag12.xml><?xml version="1.0" encoding="utf-8"?>
<p:tagLst xmlns:a="http://schemas.openxmlformats.org/drawingml/2006/main" xmlns:r="http://schemas.openxmlformats.org/officeDocument/2006/relationships" xmlns:p="http://schemas.openxmlformats.org/presentationml/2006/main">
  <p:tag name="TIMING" val="|2.9|5.1"/>
</p:tagLst>
</file>

<file path=ppt/tags/tag13.xml><?xml version="1.0" encoding="utf-8"?>
<p:tagLst xmlns:a="http://schemas.openxmlformats.org/drawingml/2006/main" xmlns:r="http://schemas.openxmlformats.org/officeDocument/2006/relationships" xmlns:p="http://schemas.openxmlformats.org/presentationml/2006/main">
  <p:tag name="TIMING" val="|10.2|0.9"/>
</p:tagLst>
</file>

<file path=ppt/tags/tag14.xml><?xml version="1.0" encoding="utf-8"?>
<p:tagLst xmlns:a="http://schemas.openxmlformats.org/drawingml/2006/main" xmlns:r="http://schemas.openxmlformats.org/officeDocument/2006/relationships" xmlns:p="http://schemas.openxmlformats.org/presentationml/2006/main">
  <p:tag name="TIMING" val="|6.1|1.1|2|3.4|3.9"/>
</p:tagLst>
</file>

<file path=ppt/tags/tag15.xml><?xml version="1.0" encoding="utf-8"?>
<p:tagLst xmlns:a="http://schemas.openxmlformats.org/drawingml/2006/main" xmlns:r="http://schemas.openxmlformats.org/officeDocument/2006/relationships" xmlns:p="http://schemas.openxmlformats.org/presentationml/2006/main">
  <p:tag name="TIMING" val="|8.9|1.6|1.2|1|1|1.1|1.4"/>
</p:tagLst>
</file>

<file path=ppt/tags/tag16.xml><?xml version="1.0" encoding="utf-8"?>
<p:tagLst xmlns:a="http://schemas.openxmlformats.org/drawingml/2006/main" xmlns:r="http://schemas.openxmlformats.org/officeDocument/2006/relationships" xmlns:p="http://schemas.openxmlformats.org/presentationml/2006/main">
  <p:tag name="TIMING" val="|10"/>
</p:tagLst>
</file>

<file path=ppt/tags/tag17.xml><?xml version="1.0" encoding="utf-8"?>
<p:tagLst xmlns:a="http://schemas.openxmlformats.org/drawingml/2006/main" xmlns:r="http://schemas.openxmlformats.org/officeDocument/2006/relationships" xmlns:p="http://schemas.openxmlformats.org/presentationml/2006/main">
  <p:tag name="TIMING" val="|9.7|1.9|2.9|3.9|2.5|4"/>
</p:tagLst>
</file>

<file path=ppt/tags/tag18.xml><?xml version="1.0" encoding="utf-8"?>
<p:tagLst xmlns:a="http://schemas.openxmlformats.org/drawingml/2006/main" xmlns:r="http://schemas.openxmlformats.org/officeDocument/2006/relationships" xmlns:p="http://schemas.openxmlformats.org/presentationml/2006/main">
  <p:tag name="TIMING" val="|11.6|1.7"/>
</p:tagLst>
</file>

<file path=ppt/tags/tag2.xml><?xml version="1.0" encoding="utf-8"?>
<p:tagLst xmlns:a="http://schemas.openxmlformats.org/drawingml/2006/main" xmlns:r="http://schemas.openxmlformats.org/officeDocument/2006/relationships" xmlns:p="http://schemas.openxmlformats.org/presentationml/2006/main">
  <p:tag name="ISLIDE.ADDREMOVEWATERMARK" val="ayOPOJGUD5"/>
</p:tagLst>
</file>

<file path=ppt/tags/tag3.xml><?xml version="1.0" encoding="utf-8"?>
<p:tagLst xmlns:a="http://schemas.openxmlformats.org/drawingml/2006/main" xmlns:r="http://schemas.openxmlformats.org/officeDocument/2006/relationships" xmlns:p="http://schemas.openxmlformats.org/presentationml/2006/main">
  <p:tag name="ISLIDE.ADDREMOVEWATERMARK" val="rzsGiGHp2f"/>
</p:tagLst>
</file>

<file path=ppt/tags/tag4.xml><?xml version="1.0" encoding="utf-8"?>
<p:tagLst xmlns:a="http://schemas.openxmlformats.org/drawingml/2006/main" xmlns:r="http://schemas.openxmlformats.org/officeDocument/2006/relationships" xmlns:p="http://schemas.openxmlformats.org/presentationml/2006/main">
  <p:tag name="ISLIDE.ADDREMOVEWATERMARK" val="9wl6mNnMpC"/>
</p:tagLst>
</file>

<file path=ppt/tags/tag5.xml><?xml version="1.0" encoding="utf-8"?>
<p:tagLst xmlns:a="http://schemas.openxmlformats.org/drawingml/2006/main" xmlns:r="http://schemas.openxmlformats.org/officeDocument/2006/relationships" xmlns:p="http://schemas.openxmlformats.org/presentationml/2006/main">
  <p:tag name="TIMING" val="|27.7"/>
</p:tagLst>
</file>

<file path=ppt/tags/tag6.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4028,&quot;width&quot;:5387}"/>
</p:tagLst>
</file>

<file path=ppt/tags/tag7.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4030,&quot;width&quot;:5389}"/>
</p:tagLst>
</file>

<file path=ppt/tags/tag8.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4092,&quot;width&quot;:5289}"/>
</p:tagLst>
</file>

<file path=ppt/tags/tag9.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3689,&quot;width&quot;:5387}"/>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木活字">
  <a:themeElements>
    <a:clrScheme name="木活字">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木活字">
      <a:majorFont>
        <a:latin typeface="Rockwell Condensed"/>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木活字">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146</TotalTime>
  <Words>4761</Words>
  <Application>Microsoft Office PowerPoint</Application>
  <PresentationFormat>宽屏</PresentationFormat>
  <Paragraphs>317</Paragraphs>
  <Slides>40</Slides>
  <Notes>32</Notes>
  <HiddenSlides>0</HiddenSlides>
  <MMClips>1</MMClips>
  <ScaleCrop>false</ScaleCrop>
  <HeadingPairs>
    <vt:vector size="6" baseType="variant">
      <vt:variant>
        <vt:lpstr>已用的字体</vt:lpstr>
      </vt:variant>
      <vt:variant>
        <vt:i4>24</vt:i4>
      </vt:variant>
      <vt:variant>
        <vt:lpstr>主题</vt:lpstr>
      </vt:variant>
      <vt:variant>
        <vt:i4>1</vt:i4>
      </vt:variant>
      <vt:variant>
        <vt:lpstr>幻灯片标题</vt:lpstr>
      </vt:variant>
      <vt:variant>
        <vt:i4>40</vt:i4>
      </vt:variant>
    </vt:vector>
  </HeadingPairs>
  <TitlesOfParts>
    <vt:vector size="65" baseType="lpstr">
      <vt:lpstr>Bitter</vt:lpstr>
      <vt:lpstr>新細明體</vt:lpstr>
      <vt:lpstr>Rockwell</vt:lpstr>
      <vt:lpstr>Rockwell Condensed</vt:lpstr>
      <vt:lpstr>Rockwell Extra Bold</vt:lpstr>
      <vt:lpstr>等线</vt:lpstr>
      <vt:lpstr>方正姚体</vt:lpstr>
      <vt:lpstr>仿宋</vt:lpstr>
      <vt:lpstr>黑体</vt:lpstr>
      <vt:lpstr>华文行楷</vt:lpstr>
      <vt:lpstr>华文新魏</vt:lpstr>
      <vt:lpstr>楷体</vt:lpstr>
      <vt:lpstr>楷体_GB2312</vt:lpstr>
      <vt:lpstr>隶书</vt:lpstr>
      <vt:lpstr>三极极黑简体</vt:lpstr>
      <vt:lpstr>宋体</vt:lpstr>
      <vt:lpstr>微软雅黑</vt:lpstr>
      <vt:lpstr>字魂58号-创中黑</vt:lpstr>
      <vt:lpstr>Arial</vt:lpstr>
      <vt:lpstr>Calibri</vt:lpstr>
      <vt:lpstr>Helvetica</vt:lpstr>
      <vt:lpstr>Times New Roman</vt:lpstr>
      <vt:lpstr>Wingdings</vt:lpstr>
      <vt:lpstr>Wingdings 3</vt:lpstr>
      <vt:lpstr>木活字</vt:lpstr>
      <vt:lpstr>PowerPoint 演示文稿</vt:lpstr>
      <vt:lpstr>PowerPoint 演示文稿</vt:lpstr>
      <vt:lpstr>PowerPoint 演示文稿</vt:lpstr>
      <vt:lpstr>PowerPoint 演示文稿</vt:lpstr>
      <vt:lpstr>PowerPoint 演示文稿</vt:lpstr>
      <vt:lpstr>PowerPoint 演示文稿</vt:lpstr>
      <vt:lpstr>1949年9月21日：毛泽东在政协一次会议上的宣言：</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新聿怀政治 www.yuhhuai.com</dc:title>
  <dc:creator>新聿怀政治 www.yuhhuai.com</dc:creator>
  <dc:description>新聿怀政治 www.yuhhuai.com</dc:description>
  <cp:lastModifiedBy>admin</cp:lastModifiedBy>
  <cp:revision>328</cp:revision>
  <dcterms:created xsi:type="dcterms:W3CDTF">2019-06-14T02:34:00Z</dcterms:created>
  <dcterms:modified xsi:type="dcterms:W3CDTF">2021-03-23T02:18:46Z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2052-11.1.0.10314</vt:lpwstr>
  </property>
</Properties>
</file>